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3"/>
  </p:notesMasterIdLst>
  <p:sldIdLst>
    <p:sldId id="256" r:id="rId2"/>
    <p:sldId id="257" r:id="rId3"/>
    <p:sldId id="259" r:id="rId4"/>
    <p:sldId id="258" r:id="rId5"/>
    <p:sldId id="260" r:id="rId6"/>
    <p:sldId id="264" r:id="rId7"/>
    <p:sldId id="296" r:id="rId8"/>
    <p:sldId id="297" r:id="rId9"/>
    <p:sldId id="298" r:id="rId10"/>
    <p:sldId id="261" r:id="rId11"/>
    <p:sldId id="299" r:id="rId12"/>
  </p:sldIdLst>
  <p:sldSz cx="9144000" cy="5143500" type="screen16x9"/>
  <p:notesSz cx="6858000" cy="9144000"/>
  <p:embeddedFontLst>
    <p:embeddedFont>
      <p:font typeface="Cabin" pitchFamily="2" charset="77"/>
      <p:regular r:id="rId14"/>
      <p:bold r:id="rId15"/>
      <p:italic r:id="rId16"/>
      <p:boldItalic r:id="rId17"/>
    </p:embeddedFont>
    <p:embeddedFont>
      <p:font typeface="Prompt" pitchFamily="2" charset="-34"/>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4C85587-C765-44AB-B379-DFC26EFBA837}">
  <a:tblStyle styleId="{94C85587-C765-44AB-B379-DFC26EFBA83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03"/>
    <p:restoredTop sz="94829"/>
  </p:normalViewPr>
  <p:slideViewPr>
    <p:cSldViewPr snapToGrid="0">
      <p:cViewPr>
        <p:scale>
          <a:sx n="193" d="100"/>
          <a:sy n="193" d="100"/>
        </p:scale>
        <p:origin x="1144" y="3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jpg>
</file>

<file path=ppt/media/image4.jpg>
</file>

<file path=ppt/media/image5.jp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ed3401ed3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ed3401ed3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e1d838b627_4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e1d838b627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e1d838b627_4_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e1d838b627_4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645657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e1d838b627_0_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e1d838b627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e207fd22f2_0_250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e207fd22f2_0_250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ge1d838b627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 name="Google Shape;159;ge1d838b627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e1d838b627_4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e1d838b627_4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48127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612321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6"/>
        <p:cNvGrpSpPr/>
        <p:nvPr/>
      </p:nvGrpSpPr>
      <p:grpSpPr>
        <a:xfrm>
          <a:off x="0" y="0"/>
          <a:ext cx="0" cy="0"/>
          <a:chOff x="0" y="0"/>
          <a:chExt cx="0" cy="0"/>
        </a:xfrm>
      </p:grpSpPr>
      <p:sp>
        <p:nvSpPr>
          <p:cNvPr id="187" name="Google Shape;187;ge1d838b627_4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e1d838b627_4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014814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mt="51000"/>
          </a:blip>
          <a:srcRect t="777" b="767"/>
          <a:stretch/>
        </p:blipFill>
        <p:spPr>
          <a:xfrm>
            <a:off x="714" y="0"/>
            <a:ext cx="9142571" cy="5143500"/>
          </a:xfrm>
          <a:prstGeom prst="rect">
            <a:avLst/>
          </a:prstGeom>
          <a:noFill/>
          <a:ln>
            <a:noFill/>
          </a:ln>
        </p:spPr>
      </p:pic>
      <p:sp>
        <p:nvSpPr>
          <p:cNvPr id="10" name="Google Shape;10;p2"/>
          <p:cNvSpPr/>
          <p:nvPr/>
        </p:nvSpPr>
        <p:spPr>
          <a:xfrm>
            <a:off x="713175" y="539500"/>
            <a:ext cx="7717500" cy="4064400"/>
          </a:xfrm>
          <a:prstGeom prst="rect">
            <a:avLst/>
          </a:prstGeom>
          <a:solidFill>
            <a:srgbClr val="DDE4E0">
              <a:alpha val="849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11" name="Google Shape;11;p2"/>
          <p:cNvSpPr txBox="1">
            <a:spLocks noGrp="1"/>
          </p:cNvSpPr>
          <p:nvPr>
            <p:ph type="ctrTitle"/>
          </p:nvPr>
        </p:nvSpPr>
        <p:spPr>
          <a:xfrm>
            <a:off x="1677750" y="1253799"/>
            <a:ext cx="5788500" cy="2111400"/>
          </a:xfrm>
          <a:prstGeom prst="rect">
            <a:avLst/>
          </a:prstGeom>
        </p:spPr>
        <p:txBody>
          <a:bodyPr spcFirstLastPara="1" wrap="square" lIns="91425" tIns="91425" rIns="91425" bIns="91425" anchor="b" anchorCtr="0">
            <a:noAutofit/>
          </a:bodyPr>
          <a:lstStyle>
            <a:lvl1pPr lvl="0" algn="ctr">
              <a:spcBef>
                <a:spcPts val="0"/>
              </a:spcBef>
              <a:spcAft>
                <a:spcPts val="0"/>
              </a:spcAft>
              <a:buClr>
                <a:srgbClr val="191919"/>
              </a:buClr>
              <a:buSzPts val="5200"/>
              <a:buNone/>
              <a:defRPr sz="42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2" name="Google Shape;12;p2"/>
          <p:cNvSpPr txBox="1">
            <a:spLocks noGrp="1"/>
          </p:cNvSpPr>
          <p:nvPr>
            <p:ph type="subTitle" idx="1"/>
          </p:nvPr>
        </p:nvSpPr>
        <p:spPr>
          <a:xfrm>
            <a:off x="1677750" y="3665660"/>
            <a:ext cx="5788500" cy="393600"/>
          </a:xfrm>
          <a:prstGeom prst="rect">
            <a:avLst/>
          </a:prstGeom>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14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32"/>
        <p:cNvGrpSpPr/>
        <p:nvPr/>
      </p:nvGrpSpPr>
      <p:grpSpPr>
        <a:xfrm>
          <a:off x="0" y="0"/>
          <a:ext cx="0" cy="0"/>
          <a:chOff x="0" y="0"/>
          <a:chExt cx="0" cy="0"/>
        </a:xfrm>
      </p:grpSpPr>
      <p:pic>
        <p:nvPicPr>
          <p:cNvPr id="133" name="Google Shape;133;p22"/>
          <p:cNvPicPr preferRelativeResize="0"/>
          <p:nvPr/>
        </p:nvPicPr>
        <p:blipFill rotWithShape="1">
          <a:blip r:embed="rId2">
            <a:alphaModFix amt="50000"/>
          </a:blip>
          <a:srcRect t="777" b="767"/>
          <a:stretch/>
        </p:blipFill>
        <p:spPr>
          <a:xfrm>
            <a:off x="714" y="0"/>
            <a:ext cx="9142571" cy="5143500"/>
          </a:xfrm>
          <a:prstGeom prst="rect">
            <a:avLst/>
          </a:prstGeom>
          <a:noFill/>
          <a:ln>
            <a:noFill/>
          </a:ln>
        </p:spPr>
      </p:pic>
      <p:sp>
        <p:nvSpPr>
          <p:cNvPr id="134" name="Google Shape;134;p22"/>
          <p:cNvSpPr/>
          <p:nvPr/>
        </p:nvSpPr>
        <p:spPr>
          <a:xfrm>
            <a:off x="254225" y="253500"/>
            <a:ext cx="8635500" cy="4636500"/>
          </a:xfrm>
          <a:prstGeom prst="rect">
            <a:avLst/>
          </a:prstGeom>
          <a:solidFill>
            <a:srgbClr val="DDE4E0">
              <a:alpha val="849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pic>
        <p:nvPicPr>
          <p:cNvPr id="14" name="Google Shape;14;p3"/>
          <p:cNvPicPr preferRelativeResize="0"/>
          <p:nvPr/>
        </p:nvPicPr>
        <p:blipFill rotWithShape="1">
          <a:blip r:embed="rId2">
            <a:alphaModFix amt="50000"/>
          </a:blip>
          <a:srcRect t="777" b="767"/>
          <a:stretch/>
        </p:blipFill>
        <p:spPr>
          <a:xfrm>
            <a:off x="714" y="0"/>
            <a:ext cx="9142571" cy="5143500"/>
          </a:xfrm>
          <a:prstGeom prst="rect">
            <a:avLst/>
          </a:prstGeom>
          <a:noFill/>
          <a:ln>
            <a:noFill/>
          </a:ln>
        </p:spPr>
      </p:pic>
      <p:sp>
        <p:nvSpPr>
          <p:cNvPr id="15" name="Google Shape;15;p3"/>
          <p:cNvSpPr/>
          <p:nvPr/>
        </p:nvSpPr>
        <p:spPr>
          <a:xfrm>
            <a:off x="713175" y="539500"/>
            <a:ext cx="7717500" cy="4064400"/>
          </a:xfrm>
          <a:prstGeom prst="rect">
            <a:avLst/>
          </a:prstGeom>
          <a:solidFill>
            <a:srgbClr val="DDE4E0">
              <a:alpha val="849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16" name="Google Shape;16;p3"/>
          <p:cNvSpPr txBox="1">
            <a:spLocks noGrp="1"/>
          </p:cNvSpPr>
          <p:nvPr>
            <p:ph type="title"/>
          </p:nvPr>
        </p:nvSpPr>
        <p:spPr>
          <a:xfrm>
            <a:off x="2107425" y="2030375"/>
            <a:ext cx="4929300" cy="1458000"/>
          </a:xfrm>
          <a:prstGeom prst="rect">
            <a:avLst/>
          </a:prstGeom>
          <a:ln>
            <a:noFill/>
          </a:ln>
        </p:spPr>
        <p:txBody>
          <a:bodyPr spcFirstLastPara="1" wrap="square" lIns="91425" tIns="91425" rIns="91425" bIns="91425" anchor="b" anchorCtr="0">
            <a:noAutofit/>
          </a:bodyPr>
          <a:lstStyle>
            <a:lvl1pPr lvl="0" algn="ctr">
              <a:spcBef>
                <a:spcPts val="0"/>
              </a:spcBef>
              <a:spcAft>
                <a:spcPts val="0"/>
              </a:spcAft>
              <a:buSzPts val="3600"/>
              <a:buNone/>
              <a:defRPr sz="42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7" name="Google Shape;17;p3"/>
          <p:cNvSpPr txBox="1">
            <a:spLocks noGrp="1"/>
          </p:cNvSpPr>
          <p:nvPr>
            <p:ph type="title" idx="2" hasCustomPrompt="1"/>
          </p:nvPr>
        </p:nvSpPr>
        <p:spPr>
          <a:xfrm>
            <a:off x="3925875" y="1186275"/>
            <a:ext cx="1268400" cy="6738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6000"/>
              <a:buNone/>
              <a:defRPr sz="42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8" name="Google Shape;18;p3"/>
          <p:cNvSpPr txBox="1">
            <a:spLocks noGrp="1"/>
          </p:cNvSpPr>
          <p:nvPr>
            <p:ph type="subTitle" idx="1"/>
          </p:nvPr>
        </p:nvSpPr>
        <p:spPr>
          <a:xfrm>
            <a:off x="2107425" y="3578175"/>
            <a:ext cx="4929300" cy="4743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pic>
        <p:nvPicPr>
          <p:cNvPr id="20" name="Google Shape;20;p4"/>
          <p:cNvPicPr preferRelativeResize="0"/>
          <p:nvPr/>
        </p:nvPicPr>
        <p:blipFill rotWithShape="1">
          <a:blip r:embed="rId2">
            <a:alphaModFix amt="50000"/>
          </a:blip>
          <a:srcRect/>
          <a:stretch/>
        </p:blipFill>
        <p:spPr>
          <a:xfrm>
            <a:off x="714" y="0"/>
            <a:ext cx="9142571" cy="5143500"/>
          </a:xfrm>
          <a:prstGeom prst="rect">
            <a:avLst/>
          </a:prstGeom>
          <a:noFill/>
          <a:ln>
            <a:noFill/>
          </a:ln>
        </p:spPr>
      </p:pic>
      <p:sp>
        <p:nvSpPr>
          <p:cNvPr id="21" name="Google Shape;21;p4"/>
          <p:cNvSpPr/>
          <p:nvPr/>
        </p:nvSpPr>
        <p:spPr>
          <a:xfrm>
            <a:off x="254225" y="253500"/>
            <a:ext cx="8635500" cy="4636500"/>
          </a:xfrm>
          <a:prstGeom prst="rect">
            <a:avLst/>
          </a:prstGeom>
          <a:solidFill>
            <a:srgbClr val="DDE4E0">
              <a:alpha val="849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22" name="Google Shape;22;p4"/>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 name="Google Shape;23;p4"/>
          <p:cNvSpPr txBox="1">
            <a:spLocks noGrp="1"/>
          </p:cNvSpPr>
          <p:nvPr>
            <p:ph type="body" idx="1"/>
          </p:nvPr>
        </p:nvSpPr>
        <p:spPr>
          <a:xfrm>
            <a:off x="720000" y="1152475"/>
            <a:ext cx="7704000" cy="3489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Font typeface="Darker Grotesque SemiBold"/>
              <a:buChar char="●"/>
              <a:defRPr/>
            </a:lvl1pPr>
            <a:lvl2pPr marL="914400" lvl="1" indent="-317500" algn="ctr" rtl="0">
              <a:lnSpc>
                <a:spcPct val="115000"/>
              </a:lnSpc>
              <a:spcBef>
                <a:spcPts val="0"/>
              </a:spcBef>
              <a:spcAft>
                <a:spcPts val="0"/>
              </a:spcAft>
              <a:buSzPts val="1400"/>
              <a:buFont typeface="Darker Grotesque SemiBold"/>
              <a:buChar char="○"/>
              <a:defRPr/>
            </a:lvl2pPr>
            <a:lvl3pPr marL="1371600" lvl="2" indent="-317500" algn="ctr" rtl="0">
              <a:lnSpc>
                <a:spcPct val="115000"/>
              </a:lnSpc>
              <a:spcBef>
                <a:spcPts val="0"/>
              </a:spcBef>
              <a:spcAft>
                <a:spcPts val="0"/>
              </a:spcAft>
              <a:buSzPts val="1400"/>
              <a:buFont typeface="Darker Grotesque SemiBold"/>
              <a:buChar char="■"/>
              <a:defRPr/>
            </a:lvl3pPr>
            <a:lvl4pPr marL="1828800" lvl="3" indent="-317500" algn="ctr" rtl="0">
              <a:lnSpc>
                <a:spcPct val="115000"/>
              </a:lnSpc>
              <a:spcBef>
                <a:spcPts val="0"/>
              </a:spcBef>
              <a:spcAft>
                <a:spcPts val="0"/>
              </a:spcAft>
              <a:buSzPts val="1400"/>
              <a:buFont typeface="Darker Grotesque SemiBold"/>
              <a:buChar char="●"/>
              <a:defRPr/>
            </a:lvl4pPr>
            <a:lvl5pPr marL="2286000" lvl="4" indent="-317500" algn="ctr" rtl="0">
              <a:lnSpc>
                <a:spcPct val="115000"/>
              </a:lnSpc>
              <a:spcBef>
                <a:spcPts val="0"/>
              </a:spcBef>
              <a:spcAft>
                <a:spcPts val="0"/>
              </a:spcAft>
              <a:buSzPts val="1400"/>
              <a:buFont typeface="Darker Grotesque SemiBold"/>
              <a:buChar char="○"/>
              <a:defRPr/>
            </a:lvl5pPr>
            <a:lvl6pPr marL="2743200" lvl="5" indent="-317500" algn="ctr" rtl="0">
              <a:lnSpc>
                <a:spcPct val="115000"/>
              </a:lnSpc>
              <a:spcBef>
                <a:spcPts val="0"/>
              </a:spcBef>
              <a:spcAft>
                <a:spcPts val="0"/>
              </a:spcAft>
              <a:buSzPts val="1400"/>
              <a:buFont typeface="Darker Grotesque SemiBold"/>
              <a:buChar char="■"/>
              <a:defRPr/>
            </a:lvl6pPr>
            <a:lvl7pPr marL="3200400" lvl="6" indent="-317500" algn="ctr" rtl="0">
              <a:lnSpc>
                <a:spcPct val="115000"/>
              </a:lnSpc>
              <a:spcBef>
                <a:spcPts val="0"/>
              </a:spcBef>
              <a:spcAft>
                <a:spcPts val="0"/>
              </a:spcAft>
              <a:buSzPts val="1400"/>
              <a:buFont typeface="Darker Grotesque SemiBold"/>
              <a:buChar char="●"/>
              <a:defRPr/>
            </a:lvl7pPr>
            <a:lvl8pPr marL="3657600" lvl="7" indent="-317500" algn="ctr" rtl="0">
              <a:lnSpc>
                <a:spcPct val="115000"/>
              </a:lnSpc>
              <a:spcBef>
                <a:spcPts val="0"/>
              </a:spcBef>
              <a:spcAft>
                <a:spcPts val="0"/>
              </a:spcAft>
              <a:buSzPts val="1400"/>
              <a:buFont typeface="Darker Grotesque SemiBold"/>
              <a:buChar char="○"/>
              <a:defRPr/>
            </a:lvl8pPr>
            <a:lvl9pPr marL="4114800" lvl="8" indent="-317500" algn="ctr" rtl="0">
              <a:lnSpc>
                <a:spcPct val="115000"/>
              </a:lnSpc>
              <a:spcBef>
                <a:spcPts val="0"/>
              </a:spcBef>
              <a:spcAft>
                <a:spcPts val="0"/>
              </a:spcAft>
              <a:buSzPts val="1400"/>
              <a:buFont typeface="Darker Grotesque SemiBold"/>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6"/>
        <p:cNvGrpSpPr/>
        <p:nvPr/>
      </p:nvGrpSpPr>
      <p:grpSpPr>
        <a:xfrm>
          <a:off x="0" y="0"/>
          <a:ext cx="0" cy="0"/>
          <a:chOff x="0" y="0"/>
          <a:chExt cx="0" cy="0"/>
        </a:xfrm>
      </p:grpSpPr>
      <p:pic>
        <p:nvPicPr>
          <p:cNvPr id="37" name="Google Shape;37;p7"/>
          <p:cNvPicPr preferRelativeResize="0"/>
          <p:nvPr/>
        </p:nvPicPr>
        <p:blipFill rotWithShape="1">
          <a:blip r:embed="rId2">
            <a:alphaModFix amt="50000"/>
          </a:blip>
          <a:srcRect t="777" b="767"/>
          <a:stretch/>
        </p:blipFill>
        <p:spPr>
          <a:xfrm>
            <a:off x="714" y="0"/>
            <a:ext cx="9142571" cy="5143500"/>
          </a:xfrm>
          <a:prstGeom prst="rect">
            <a:avLst/>
          </a:prstGeom>
          <a:noFill/>
          <a:ln>
            <a:noFill/>
          </a:ln>
        </p:spPr>
      </p:pic>
      <p:sp>
        <p:nvSpPr>
          <p:cNvPr id="38" name="Google Shape;38;p7"/>
          <p:cNvSpPr/>
          <p:nvPr/>
        </p:nvSpPr>
        <p:spPr>
          <a:xfrm>
            <a:off x="254225" y="253500"/>
            <a:ext cx="8635500" cy="4636500"/>
          </a:xfrm>
          <a:prstGeom prst="rect">
            <a:avLst/>
          </a:prstGeom>
          <a:solidFill>
            <a:srgbClr val="DDE4E0">
              <a:alpha val="849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39" name="Google Shape;39;p7"/>
          <p:cNvSpPr txBox="1">
            <a:spLocks noGrp="1"/>
          </p:cNvSpPr>
          <p:nvPr>
            <p:ph type="title"/>
          </p:nvPr>
        </p:nvSpPr>
        <p:spPr>
          <a:xfrm>
            <a:off x="720000" y="776025"/>
            <a:ext cx="3553200" cy="11352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0" name="Google Shape;40;p7"/>
          <p:cNvSpPr txBox="1">
            <a:spLocks noGrp="1"/>
          </p:cNvSpPr>
          <p:nvPr>
            <p:ph type="body" idx="1"/>
          </p:nvPr>
        </p:nvSpPr>
        <p:spPr>
          <a:xfrm>
            <a:off x="726000" y="2009775"/>
            <a:ext cx="3553200" cy="2357700"/>
          </a:xfrm>
          <a:prstGeom prst="rect">
            <a:avLst/>
          </a:prstGeom>
        </p:spPr>
        <p:txBody>
          <a:bodyPr spcFirstLastPara="1" wrap="square" lIns="91425" tIns="91425" rIns="91425" bIns="91425"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sp>
        <p:nvSpPr>
          <p:cNvPr id="41" name="Google Shape;41;p7"/>
          <p:cNvSpPr>
            <a:spLocks noGrp="1"/>
          </p:cNvSpPr>
          <p:nvPr>
            <p:ph type="pic" idx="2"/>
          </p:nvPr>
        </p:nvSpPr>
        <p:spPr>
          <a:xfrm>
            <a:off x="5150225" y="1086925"/>
            <a:ext cx="3192000" cy="3192000"/>
          </a:xfrm>
          <a:prstGeom prst="rect">
            <a:avLst/>
          </a:prstGeom>
          <a:noFill/>
          <a:ln>
            <a:no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6"/>
        <p:cNvGrpSpPr/>
        <p:nvPr/>
      </p:nvGrpSpPr>
      <p:grpSpPr>
        <a:xfrm>
          <a:off x="0" y="0"/>
          <a:ext cx="0" cy="0"/>
          <a:chOff x="0" y="0"/>
          <a:chExt cx="0" cy="0"/>
        </a:xfrm>
      </p:grpSpPr>
      <p:pic>
        <p:nvPicPr>
          <p:cNvPr id="47" name="Google Shape;47;p9"/>
          <p:cNvPicPr preferRelativeResize="0"/>
          <p:nvPr/>
        </p:nvPicPr>
        <p:blipFill rotWithShape="1">
          <a:blip r:embed="rId2">
            <a:alphaModFix amt="50000"/>
          </a:blip>
          <a:srcRect t="777" b="767"/>
          <a:stretch/>
        </p:blipFill>
        <p:spPr>
          <a:xfrm>
            <a:off x="714" y="0"/>
            <a:ext cx="9142571" cy="5143500"/>
          </a:xfrm>
          <a:prstGeom prst="rect">
            <a:avLst/>
          </a:prstGeom>
          <a:noFill/>
          <a:ln>
            <a:noFill/>
          </a:ln>
        </p:spPr>
      </p:pic>
      <p:sp>
        <p:nvSpPr>
          <p:cNvPr id="48" name="Google Shape;48;p9"/>
          <p:cNvSpPr/>
          <p:nvPr/>
        </p:nvSpPr>
        <p:spPr>
          <a:xfrm>
            <a:off x="254225" y="253500"/>
            <a:ext cx="8635500" cy="4636500"/>
          </a:xfrm>
          <a:prstGeom prst="rect">
            <a:avLst/>
          </a:prstGeom>
          <a:solidFill>
            <a:srgbClr val="DDE4E0">
              <a:alpha val="849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49" name="Google Shape;49;p9"/>
          <p:cNvSpPr txBox="1">
            <a:spLocks noGrp="1"/>
          </p:cNvSpPr>
          <p:nvPr>
            <p:ph type="subTitle" idx="1"/>
          </p:nvPr>
        </p:nvSpPr>
        <p:spPr>
          <a:xfrm>
            <a:off x="821339" y="1309325"/>
            <a:ext cx="35970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
        <p:nvSpPr>
          <p:cNvPr id="50" name="Google Shape;50;p9"/>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1" name="Google Shape;51;p9"/>
          <p:cNvSpPr txBox="1">
            <a:spLocks noGrp="1"/>
          </p:cNvSpPr>
          <p:nvPr>
            <p:ph type="subTitle" idx="2"/>
          </p:nvPr>
        </p:nvSpPr>
        <p:spPr>
          <a:xfrm>
            <a:off x="4725611" y="1309325"/>
            <a:ext cx="3597000" cy="2389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6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four columns">
  <p:cSld name="BLANK_1_1_1_1_2">
    <p:spTree>
      <p:nvGrpSpPr>
        <p:cNvPr id="1" name="Shape 84"/>
        <p:cNvGrpSpPr/>
        <p:nvPr/>
      </p:nvGrpSpPr>
      <p:grpSpPr>
        <a:xfrm>
          <a:off x="0" y="0"/>
          <a:ext cx="0" cy="0"/>
          <a:chOff x="0" y="0"/>
          <a:chExt cx="0" cy="0"/>
        </a:xfrm>
      </p:grpSpPr>
      <p:pic>
        <p:nvPicPr>
          <p:cNvPr id="85" name="Google Shape;85;p17"/>
          <p:cNvPicPr preferRelativeResize="0"/>
          <p:nvPr/>
        </p:nvPicPr>
        <p:blipFill rotWithShape="1">
          <a:blip r:embed="rId2">
            <a:alphaModFix amt="50000"/>
          </a:blip>
          <a:srcRect t="777" b="767"/>
          <a:stretch/>
        </p:blipFill>
        <p:spPr>
          <a:xfrm>
            <a:off x="714" y="0"/>
            <a:ext cx="9142571" cy="5143500"/>
          </a:xfrm>
          <a:prstGeom prst="rect">
            <a:avLst/>
          </a:prstGeom>
          <a:noFill/>
          <a:ln>
            <a:noFill/>
          </a:ln>
        </p:spPr>
      </p:pic>
      <p:sp>
        <p:nvSpPr>
          <p:cNvPr id="86" name="Google Shape;86;p17"/>
          <p:cNvSpPr/>
          <p:nvPr/>
        </p:nvSpPr>
        <p:spPr>
          <a:xfrm>
            <a:off x="254225" y="253500"/>
            <a:ext cx="8635500" cy="4636500"/>
          </a:xfrm>
          <a:prstGeom prst="rect">
            <a:avLst/>
          </a:prstGeom>
          <a:solidFill>
            <a:srgbClr val="DDE4E0">
              <a:alpha val="849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87" name="Google Shape;87;p17"/>
          <p:cNvSpPr txBox="1">
            <a:spLocks noGrp="1"/>
          </p:cNvSpPr>
          <p:nvPr>
            <p:ph type="subTitle" idx="1"/>
          </p:nvPr>
        </p:nvSpPr>
        <p:spPr>
          <a:xfrm>
            <a:off x="2035128" y="2133474"/>
            <a:ext cx="2017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8" name="Google Shape;88;p17"/>
          <p:cNvSpPr txBox="1">
            <a:spLocks noGrp="1"/>
          </p:cNvSpPr>
          <p:nvPr>
            <p:ph type="subTitle" idx="2"/>
          </p:nvPr>
        </p:nvSpPr>
        <p:spPr>
          <a:xfrm>
            <a:off x="5867323" y="2133475"/>
            <a:ext cx="2017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9" name="Google Shape;89;p17"/>
          <p:cNvSpPr txBox="1">
            <a:spLocks noGrp="1"/>
          </p:cNvSpPr>
          <p:nvPr>
            <p:ph type="subTitle" idx="3"/>
          </p:nvPr>
        </p:nvSpPr>
        <p:spPr>
          <a:xfrm>
            <a:off x="2035128" y="3742050"/>
            <a:ext cx="2017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0" name="Google Shape;90;p17"/>
          <p:cNvSpPr txBox="1">
            <a:spLocks noGrp="1"/>
          </p:cNvSpPr>
          <p:nvPr>
            <p:ph type="subTitle" idx="4"/>
          </p:nvPr>
        </p:nvSpPr>
        <p:spPr>
          <a:xfrm>
            <a:off x="5867323" y="3742050"/>
            <a:ext cx="2017500" cy="484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91" name="Google Shape;91;p17"/>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92" name="Google Shape;92;p17"/>
          <p:cNvSpPr txBox="1">
            <a:spLocks noGrp="1"/>
          </p:cNvSpPr>
          <p:nvPr>
            <p:ph type="title" idx="5" hasCustomPrompt="1"/>
          </p:nvPr>
        </p:nvSpPr>
        <p:spPr>
          <a:xfrm>
            <a:off x="1226437" y="1431924"/>
            <a:ext cx="733500" cy="7335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3" name="Google Shape;93;p17"/>
          <p:cNvSpPr txBox="1">
            <a:spLocks noGrp="1"/>
          </p:cNvSpPr>
          <p:nvPr>
            <p:ph type="title" idx="6" hasCustomPrompt="1"/>
          </p:nvPr>
        </p:nvSpPr>
        <p:spPr>
          <a:xfrm>
            <a:off x="1227585" y="3041423"/>
            <a:ext cx="731400" cy="731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4" name="Google Shape;94;p17"/>
          <p:cNvSpPr txBox="1">
            <a:spLocks noGrp="1"/>
          </p:cNvSpPr>
          <p:nvPr>
            <p:ph type="title" idx="7" hasCustomPrompt="1"/>
          </p:nvPr>
        </p:nvSpPr>
        <p:spPr>
          <a:xfrm>
            <a:off x="5059713" y="1432967"/>
            <a:ext cx="731400" cy="731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5" name="Google Shape;95;p17"/>
          <p:cNvSpPr txBox="1">
            <a:spLocks noGrp="1"/>
          </p:cNvSpPr>
          <p:nvPr>
            <p:ph type="title" idx="8" hasCustomPrompt="1"/>
          </p:nvPr>
        </p:nvSpPr>
        <p:spPr>
          <a:xfrm>
            <a:off x="5059713" y="3041425"/>
            <a:ext cx="731400" cy="731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SzPts val="3000"/>
              <a:buNone/>
              <a:defRPr sz="3000">
                <a:solidFill>
                  <a:schemeClr val="accent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96" name="Google Shape;96;p17"/>
          <p:cNvSpPr txBox="1">
            <a:spLocks noGrp="1"/>
          </p:cNvSpPr>
          <p:nvPr>
            <p:ph type="subTitle" idx="9"/>
          </p:nvPr>
        </p:nvSpPr>
        <p:spPr>
          <a:xfrm>
            <a:off x="2035050" y="1355725"/>
            <a:ext cx="2017500" cy="733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Prompt"/>
              <a:buNone/>
              <a:defRPr sz="1800" b="1">
                <a:latin typeface="Prompt"/>
                <a:ea typeface="Prompt"/>
                <a:cs typeface="Prompt"/>
                <a:sym typeface="Prompt"/>
              </a:defRPr>
            </a:lvl1pPr>
            <a:lvl2pPr lvl="1" algn="ctr" rtl="0">
              <a:lnSpc>
                <a:spcPct val="100000"/>
              </a:lnSpc>
              <a:spcBef>
                <a:spcPts val="0"/>
              </a:spcBef>
              <a:spcAft>
                <a:spcPts val="0"/>
              </a:spcAft>
              <a:buSzPts val="2400"/>
              <a:buFont typeface="Prompt"/>
              <a:buNone/>
              <a:defRPr sz="2400" b="1">
                <a:latin typeface="Prompt"/>
                <a:ea typeface="Prompt"/>
                <a:cs typeface="Prompt"/>
                <a:sym typeface="Prompt"/>
              </a:defRPr>
            </a:lvl2pPr>
            <a:lvl3pPr lvl="2" algn="ctr" rtl="0">
              <a:lnSpc>
                <a:spcPct val="100000"/>
              </a:lnSpc>
              <a:spcBef>
                <a:spcPts val="0"/>
              </a:spcBef>
              <a:spcAft>
                <a:spcPts val="0"/>
              </a:spcAft>
              <a:buSzPts val="2400"/>
              <a:buFont typeface="Prompt"/>
              <a:buNone/>
              <a:defRPr sz="2400" b="1">
                <a:latin typeface="Prompt"/>
                <a:ea typeface="Prompt"/>
                <a:cs typeface="Prompt"/>
                <a:sym typeface="Prompt"/>
              </a:defRPr>
            </a:lvl3pPr>
            <a:lvl4pPr lvl="3" algn="ctr" rtl="0">
              <a:lnSpc>
                <a:spcPct val="100000"/>
              </a:lnSpc>
              <a:spcBef>
                <a:spcPts val="0"/>
              </a:spcBef>
              <a:spcAft>
                <a:spcPts val="0"/>
              </a:spcAft>
              <a:buSzPts val="2400"/>
              <a:buFont typeface="Prompt"/>
              <a:buNone/>
              <a:defRPr sz="2400" b="1">
                <a:latin typeface="Prompt"/>
                <a:ea typeface="Prompt"/>
                <a:cs typeface="Prompt"/>
                <a:sym typeface="Prompt"/>
              </a:defRPr>
            </a:lvl4pPr>
            <a:lvl5pPr lvl="4" algn="ctr" rtl="0">
              <a:lnSpc>
                <a:spcPct val="100000"/>
              </a:lnSpc>
              <a:spcBef>
                <a:spcPts val="0"/>
              </a:spcBef>
              <a:spcAft>
                <a:spcPts val="0"/>
              </a:spcAft>
              <a:buSzPts val="2400"/>
              <a:buFont typeface="Prompt"/>
              <a:buNone/>
              <a:defRPr sz="2400" b="1">
                <a:latin typeface="Prompt"/>
                <a:ea typeface="Prompt"/>
                <a:cs typeface="Prompt"/>
                <a:sym typeface="Prompt"/>
              </a:defRPr>
            </a:lvl5pPr>
            <a:lvl6pPr lvl="5" algn="ctr" rtl="0">
              <a:lnSpc>
                <a:spcPct val="100000"/>
              </a:lnSpc>
              <a:spcBef>
                <a:spcPts val="0"/>
              </a:spcBef>
              <a:spcAft>
                <a:spcPts val="0"/>
              </a:spcAft>
              <a:buSzPts val="2400"/>
              <a:buFont typeface="Prompt"/>
              <a:buNone/>
              <a:defRPr sz="2400" b="1">
                <a:latin typeface="Prompt"/>
                <a:ea typeface="Prompt"/>
                <a:cs typeface="Prompt"/>
                <a:sym typeface="Prompt"/>
              </a:defRPr>
            </a:lvl6pPr>
            <a:lvl7pPr lvl="6" algn="ctr" rtl="0">
              <a:lnSpc>
                <a:spcPct val="100000"/>
              </a:lnSpc>
              <a:spcBef>
                <a:spcPts val="0"/>
              </a:spcBef>
              <a:spcAft>
                <a:spcPts val="0"/>
              </a:spcAft>
              <a:buSzPts val="2400"/>
              <a:buFont typeface="Prompt"/>
              <a:buNone/>
              <a:defRPr sz="2400" b="1">
                <a:latin typeface="Prompt"/>
                <a:ea typeface="Prompt"/>
                <a:cs typeface="Prompt"/>
                <a:sym typeface="Prompt"/>
              </a:defRPr>
            </a:lvl7pPr>
            <a:lvl8pPr lvl="7" algn="ctr" rtl="0">
              <a:lnSpc>
                <a:spcPct val="100000"/>
              </a:lnSpc>
              <a:spcBef>
                <a:spcPts val="0"/>
              </a:spcBef>
              <a:spcAft>
                <a:spcPts val="0"/>
              </a:spcAft>
              <a:buSzPts val="2400"/>
              <a:buFont typeface="Prompt"/>
              <a:buNone/>
              <a:defRPr sz="2400" b="1">
                <a:latin typeface="Prompt"/>
                <a:ea typeface="Prompt"/>
                <a:cs typeface="Prompt"/>
                <a:sym typeface="Prompt"/>
              </a:defRPr>
            </a:lvl8pPr>
            <a:lvl9pPr lvl="8" algn="ctr" rtl="0">
              <a:lnSpc>
                <a:spcPct val="100000"/>
              </a:lnSpc>
              <a:spcBef>
                <a:spcPts val="0"/>
              </a:spcBef>
              <a:spcAft>
                <a:spcPts val="0"/>
              </a:spcAft>
              <a:buSzPts val="2400"/>
              <a:buFont typeface="Prompt"/>
              <a:buNone/>
              <a:defRPr sz="2400" b="1">
                <a:latin typeface="Prompt"/>
                <a:ea typeface="Prompt"/>
                <a:cs typeface="Prompt"/>
                <a:sym typeface="Prompt"/>
              </a:defRPr>
            </a:lvl9pPr>
          </a:lstStyle>
          <a:p>
            <a:endParaRPr/>
          </a:p>
        </p:txBody>
      </p:sp>
      <p:sp>
        <p:nvSpPr>
          <p:cNvPr id="97" name="Google Shape;97;p17"/>
          <p:cNvSpPr txBox="1">
            <a:spLocks noGrp="1"/>
          </p:cNvSpPr>
          <p:nvPr>
            <p:ph type="subTitle" idx="13"/>
          </p:nvPr>
        </p:nvSpPr>
        <p:spPr>
          <a:xfrm>
            <a:off x="2035050" y="2964426"/>
            <a:ext cx="2017500" cy="733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Prompt"/>
              <a:buNone/>
              <a:defRPr sz="1800" b="1">
                <a:latin typeface="Prompt"/>
                <a:ea typeface="Prompt"/>
                <a:cs typeface="Prompt"/>
                <a:sym typeface="Prompt"/>
              </a:defRPr>
            </a:lvl1pPr>
            <a:lvl2pPr lvl="1" algn="ctr" rtl="0">
              <a:lnSpc>
                <a:spcPct val="100000"/>
              </a:lnSpc>
              <a:spcBef>
                <a:spcPts val="0"/>
              </a:spcBef>
              <a:spcAft>
                <a:spcPts val="0"/>
              </a:spcAft>
              <a:buSzPts val="2400"/>
              <a:buFont typeface="Prompt"/>
              <a:buNone/>
              <a:defRPr sz="2400" b="1">
                <a:latin typeface="Prompt"/>
                <a:ea typeface="Prompt"/>
                <a:cs typeface="Prompt"/>
                <a:sym typeface="Prompt"/>
              </a:defRPr>
            </a:lvl2pPr>
            <a:lvl3pPr lvl="2" algn="ctr" rtl="0">
              <a:lnSpc>
                <a:spcPct val="100000"/>
              </a:lnSpc>
              <a:spcBef>
                <a:spcPts val="0"/>
              </a:spcBef>
              <a:spcAft>
                <a:spcPts val="0"/>
              </a:spcAft>
              <a:buSzPts val="2400"/>
              <a:buFont typeface="Prompt"/>
              <a:buNone/>
              <a:defRPr sz="2400" b="1">
                <a:latin typeface="Prompt"/>
                <a:ea typeface="Prompt"/>
                <a:cs typeface="Prompt"/>
                <a:sym typeface="Prompt"/>
              </a:defRPr>
            </a:lvl3pPr>
            <a:lvl4pPr lvl="3" algn="ctr" rtl="0">
              <a:lnSpc>
                <a:spcPct val="100000"/>
              </a:lnSpc>
              <a:spcBef>
                <a:spcPts val="0"/>
              </a:spcBef>
              <a:spcAft>
                <a:spcPts val="0"/>
              </a:spcAft>
              <a:buSzPts val="2400"/>
              <a:buFont typeface="Prompt"/>
              <a:buNone/>
              <a:defRPr sz="2400" b="1">
                <a:latin typeface="Prompt"/>
                <a:ea typeface="Prompt"/>
                <a:cs typeface="Prompt"/>
                <a:sym typeface="Prompt"/>
              </a:defRPr>
            </a:lvl4pPr>
            <a:lvl5pPr lvl="4" algn="ctr" rtl="0">
              <a:lnSpc>
                <a:spcPct val="100000"/>
              </a:lnSpc>
              <a:spcBef>
                <a:spcPts val="0"/>
              </a:spcBef>
              <a:spcAft>
                <a:spcPts val="0"/>
              </a:spcAft>
              <a:buSzPts val="2400"/>
              <a:buFont typeface="Prompt"/>
              <a:buNone/>
              <a:defRPr sz="2400" b="1">
                <a:latin typeface="Prompt"/>
                <a:ea typeface="Prompt"/>
                <a:cs typeface="Prompt"/>
                <a:sym typeface="Prompt"/>
              </a:defRPr>
            </a:lvl5pPr>
            <a:lvl6pPr lvl="5" algn="ctr" rtl="0">
              <a:lnSpc>
                <a:spcPct val="100000"/>
              </a:lnSpc>
              <a:spcBef>
                <a:spcPts val="0"/>
              </a:spcBef>
              <a:spcAft>
                <a:spcPts val="0"/>
              </a:spcAft>
              <a:buSzPts val="2400"/>
              <a:buFont typeface="Prompt"/>
              <a:buNone/>
              <a:defRPr sz="2400" b="1">
                <a:latin typeface="Prompt"/>
                <a:ea typeface="Prompt"/>
                <a:cs typeface="Prompt"/>
                <a:sym typeface="Prompt"/>
              </a:defRPr>
            </a:lvl6pPr>
            <a:lvl7pPr lvl="6" algn="ctr" rtl="0">
              <a:lnSpc>
                <a:spcPct val="100000"/>
              </a:lnSpc>
              <a:spcBef>
                <a:spcPts val="0"/>
              </a:spcBef>
              <a:spcAft>
                <a:spcPts val="0"/>
              </a:spcAft>
              <a:buSzPts val="2400"/>
              <a:buFont typeface="Prompt"/>
              <a:buNone/>
              <a:defRPr sz="2400" b="1">
                <a:latin typeface="Prompt"/>
                <a:ea typeface="Prompt"/>
                <a:cs typeface="Prompt"/>
                <a:sym typeface="Prompt"/>
              </a:defRPr>
            </a:lvl7pPr>
            <a:lvl8pPr lvl="7" algn="ctr" rtl="0">
              <a:lnSpc>
                <a:spcPct val="100000"/>
              </a:lnSpc>
              <a:spcBef>
                <a:spcPts val="0"/>
              </a:spcBef>
              <a:spcAft>
                <a:spcPts val="0"/>
              </a:spcAft>
              <a:buSzPts val="2400"/>
              <a:buFont typeface="Prompt"/>
              <a:buNone/>
              <a:defRPr sz="2400" b="1">
                <a:latin typeface="Prompt"/>
                <a:ea typeface="Prompt"/>
                <a:cs typeface="Prompt"/>
                <a:sym typeface="Prompt"/>
              </a:defRPr>
            </a:lvl8pPr>
            <a:lvl9pPr lvl="8" algn="ctr" rtl="0">
              <a:lnSpc>
                <a:spcPct val="100000"/>
              </a:lnSpc>
              <a:spcBef>
                <a:spcPts val="0"/>
              </a:spcBef>
              <a:spcAft>
                <a:spcPts val="0"/>
              </a:spcAft>
              <a:buSzPts val="2400"/>
              <a:buFont typeface="Prompt"/>
              <a:buNone/>
              <a:defRPr sz="2400" b="1">
                <a:latin typeface="Prompt"/>
                <a:ea typeface="Prompt"/>
                <a:cs typeface="Prompt"/>
                <a:sym typeface="Prompt"/>
              </a:defRPr>
            </a:lvl9pPr>
          </a:lstStyle>
          <a:p>
            <a:endParaRPr/>
          </a:p>
        </p:txBody>
      </p:sp>
      <p:sp>
        <p:nvSpPr>
          <p:cNvPr id="98" name="Google Shape;98;p17"/>
          <p:cNvSpPr txBox="1">
            <a:spLocks noGrp="1"/>
          </p:cNvSpPr>
          <p:nvPr>
            <p:ph type="subTitle" idx="14"/>
          </p:nvPr>
        </p:nvSpPr>
        <p:spPr>
          <a:xfrm>
            <a:off x="5867325" y="1355725"/>
            <a:ext cx="2017500" cy="733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Prompt"/>
              <a:buNone/>
              <a:defRPr sz="1800" b="1">
                <a:latin typeface="Prompt"/>
                <a:ea typeface="Prompt"/>
                <a:cs typeface="Prompt"/>
                <a:sym typeface="Prompt"/>
              </a:defRPr>
            </a:lvl1pPr>
            <a:lvl2pPr lvl="1" algn="ctr" rtl="0">
              <a:lnSpc>
                <a:spcPct val="100000"/>
              </a:lnSpc>
              <a:spcBef>
                <a:spcPts val="0"/>
              </a:spcBef>
              <a:spcAft>
                <a:spcPts val="0"/>
              </a:spcAft>
              <a:buSzPts val="2400"/>
              <a:buFont typeface="Prompt"/>
              <a:buNone/>
              <a:defRPr sz="2400" b="1">
                <a:latin typeface="Prompt"/>
                <a:ea typeface="Prompt"/>
                <a:cs typeface="Prompt"/>
                <a:sym typeface="Prompt"/>
              </a:defRPr>
            </a:lvl2pPr>
            <a:lvl3pPr lvl="2" algn="ctr" rtl="0">
              <a:lnSpc>
                <a:spcPct val="100000"/>
              </a:lnSpc>
              <a:spcBef>
                <a:spcPts val="0"/>
              </a:spcBef>
              <a:spcAft>
                <a:spcPts val="0"/>
              </a:spcAft>
              <a:buSzPts val="2400"/>
              <a:buFont typeface="Prompt"/>
              <a:buNone/>
              <a:defRPr sz="2400" b="1">
                <a:latin typeface="Prompt"/>
                <a:ea typeface="Prompt"/>
                <a:cs typeface="Prompt"/>
                <a:sym typeface="Prompt"/>
              </a:defRPr>
            </a:lvl3pPr>
            <a:lvl4pPr lvl="3" algn="ctr" rtl="0">
              <a:lnSpc>
                <a:spcPct val="100000"/>
              </a:lnSpc>
              <a:spcBef>
                <a:spcPts val="0"/>
              </a:spcBef>
              <a:spcAft>
                <a:spcPts val="0"/>
              </a:spcAft>
              <a:buSzPts val="2400"/>
              <a:buFont typeface="Prompt"/>
              <a:buNone/>
              <a:defRPr sz="2400" b="1">
                <a:latin typeface="Prompt"/>
                <a:ea typeface="Prompt"/>
                <a:cs typeface="Prompt"/>
                <a:sym typeface="Prompt"/>
              </a:defRPr>
            </a:lvl4pPr>
            <a:lvl5pPr lvl="4" algn="ctr" rtl="0">
              <a:lnSpc>
                <a:spcPct val="100000"/>
              </a:lnSpc>
              <a:spcBef>
                <a:spcPts val="0"/>
              </a:spcBef>
              <a:spcAft>
                <a:spcPts val="0"/>
              </a:spcAft>
              <a:buSzPts val="2400"/>
              <a:buFont typeface="Prompt"/>
              <a:buNone/>
              <a:defRPr sz="2400" b="1">
                <a:latin typeface="Prompt"/>
                <a:ea typeface="Prompt"/>
                <a:cs typeface="Prompt"/>
                <a:sym typeface="Prompt"/>
              </a:defRPr>
            </a:lvl5pPr>
            <a:lvl6pPr lvl="5" algn="ctr" rtl="0">
              <a:lnSpc>
                <a:spcPct val="100000"/>
              </a:lnSpc>
              <a:spcBef>
                <a:spcPts val="0"/>
              </a:spcBef>
              <a:spcAft>
                <a:spcPts val="0"/>
              </a:spcAft>
              <a:buSzPts val="2400"/>
              <a:buFont typeface="Prompt"/>
              <a:buNone/>
              <a:defRPr sz="2400" b="1">
                <a:latin typeface="Prompt"/>
                <a:ea typeface="Prompt"/>
                <a:cs typeface="Prompt"/>
                <a:sym typeface="Prompt"/>
              </a:defRPr>
            </a:lvl6pPr>
            <a:lvl7pPr lvl="6" algn="ctr" rtl="0">
              <a:lnSpc>
                <a:spcPct val="100000"/>
              </a:lnSpc>
              <a:spcBef>
                <a:spcPts val="0"/>
              </a:spcBef>
              <a:spcAft>
                <a:spcPts val="0"/>
              </a:spcAft>
              <a:buSzPts val="2400"/>
              <a:buFont typeface="Prompt"/>
              <a:buNone/>
              <a:defRPr sz="2400" b="1">
                <a:latin typeface="Prompt"/>
                <a:ea typeface="Prompt"/>
                <a:cs typeface="Prompt"/>
                <a:sym typeface="Prompt"/>
              </a:defRPr>
            </a:lvl7pPr>
            <a:lvl8pPr lvl="7" algn="ctr" rtl="0">
              <a:lnSpc>
                <a:spcPct val="100000"/>
              </a:lnSpc>
              <a:spcBef>
                <a:spcPts val="0"/>
              </a:spcBef>
              <a:spcAft>
                <a:spcPts val="0"/>
              </a:spcAft>
              <a:buSzPts val="2400"/>
              <a:buFont typeface="Prompt"/>
              <a:buNone/>
              <a:defRPr sz="2400" b="1">
                <a:latin typeface="Prompt"/>
                <a:ea typeface="Prompt"/>
                <a:cs typeface="Prompt"/>
                <a:sym typeface="Prompt"/>
              </a:defRPr>
            </a:lvl8pPr>
            <a:lvl9pPr lvl="8" algn="ctr" rtl="0">
              <a:lnSpc>
                <a:spcPct val="100000"/>
              </a:lnSpc>
              <a:spcBef>
                <a:spcPts val="0"/>
              </a:spcBef>
              <a:spcAft>
                <a:spcPts val="0"/>
              </a:spcAft>
              <a:buSzPts val="2400"/>
              <a:buFont typeface="Prompt"/>
              <a:buNone/>
              <a:defRPr sz="2400" b="1">
                <a:latin typeface="Prompt"/>
                <a:ea typeface="Prompt"/>
                <a:cs typeface="Prompt"/>
                <a:sym typeface="Prompt"/>
              </a:defRPr>
            </a:lvl9pPr>
          </a:lstStyle>
          <a:p>
            <a:endParaRPr/>
          </a:p>
        </p:txBody>
      </p:sp>
      <p:sp>
        <p:nvSpPr>
          <p:cNvPr id="99" name="Google Shape;99;p17"/>
          <p:cNvSpPr txBox="1">
            <a:spLocks noGrp="1"/>
          </p:cNvSpPr>
          <p:nvPr>
            <p:ph type="subTitle" idx="15"/>
          </p:nvPr>
        </p:nvSpPr>
        <p:spPr>
          <a:xfrm>
            <a:off x="5867325" y="2964423"/>
            <a:ext cx="2017500" cy="7335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Prompt"/>
              <a:buNone/>
              <a:defRPr sz="1800" b="1">
                <a:latin typeface="Prompt"/>
                <a:ea typeface="Prompt"/>
                <a:cs typeface="Prompt"/>
                <a:sym typeface="Prompt"/>
              </a:defRPr>
            </a:lvl1pPr>
            <a:lvl2pPr lvl="1" algn="ctr" rtl="0">
              <a:lnSpc>
                <a:spcPct val="100000"/>
              </a:lnSpc>
              <a:spcBef>
                <a:spcPts val="0"/>
              </a:spcBef>
              <a:spcAft>
                <a:spcPts val="0"/>
              </a:spcAft>
              <a:buSzPts val="2400"/>
              <a:buFont typeface="Prompt"/>
              <a:buNone/>
              <a:defRPr sz="2400" b="1">
                <a:latin typeface="Prompt"/>
                <a:ea typeface="Prompt"/>
                <a:cs typeface="Prompt"/>
                <a:sym typeface="Prompt"/>
              </a:defRPr>
            </a:lvl2pPr>
            <a:lvl3pPr lvl="2" algn="ctr" rtl="0">
              <a:lnSpc>
                <a:spcPct val="100000"/>
              </a:lnSpc>
              <a:spcBef>
                <a:spcPts val="0"/>
              </a:spcBef>
              <a:spcAft>
                <a:spcPts val="0"/>
              </a:spcAft>
              <a:buSzPts val="2400"/>
              <a:buFont typeface="Prompt"/>
              <a:buNone/>
              <a:defRPr sz="2400" b="1">
                <a:latin typeface="Prompt"/>
                <a:ea typeface="Prompt"/>
                <a:cs typeface="Prompt"/>
                <a:sym typeface="Prompt"/>
              </a:defRPr>
            </a:lvl3pPr>
            <a:lvl4pPr lvl="3" algn="ctr" rtl="0">
              <a:lnSpc>
                <a:spcPct val="100000"/>
              </a:lnSpc>
              <a:spcBef>
                <a:spcPts val="0"/>
              </a:spcBef>
              <a:spcAft>
                <a:spcPts val="0"/>
              </a:spcAft>
              <a:buSzPts val="2400"/>
              <a:buFont typeface="Prompt"/>
              <a:buNone/>
              <a:defRPr sz="2400" b="1">
                <a:latin typeface="Prompt"/>
                <a:ea typeface="Prompt"/>
                <a:cs typeface="Prompt"/>
                <a:sym typeface="Prompt"/>
              </a:defRPr>
            </a:lvl4pPr>
            <a:lvl5pPr lvl="4" algn="ctr" rtl="0">
              <a:lnSpc>
                <a:spcPct val="100000"/>
              </a:lnSpc>
              <a:spcBef>
                <a:spcPts val="0"/>
              </a:spcBef>
              <a:spcAft>
                <a:spcPts val="0"/>
              </a:spcAft>
              <a:buSzPts val="2400"/>
              <a:buFont typeface="Prompt"/>
              <a:buNone/>
              <a:defRPr sz="2400" b="1">
                <a:latin typeface="Prompt"/>
                <a:ea typeface="Prompt"/>
                <a:cs typeface="Prompt"/>
                <a:sym typeface="Prompt"/>
              </a:defRPr>
            </a:lvl5pPr>
            <a:lvl6pPr lvl="5" algn="ctr" rtl="0">
              <a:lnSpc>
                <a:spcPct val="100000"/>
              </a:lnSpc>
              <a:spcBef>
                <a:spcPts val="0"/>
              </a:spcBef>
              <a:spcAft>
                <a:spcPts val="0"/>
              </a:spcAft>
              <a:buSzPts val="2400"/>
              <a:buFont typeface="Prompt"/>
              <a:buNone/>
              <a:defRPr sz="2400" b="1">
                <a:latin typeface="Prompt"/>
                <a:ea typeface="Prompt"/>
                <a:cs typeface="Prompt"/>
                <a:sym typeface="Prompt"/>
              </a:defRPr>
            </a:lvl6pPr>
            <a:lvl7pPr lvl="6" algn="ctr" rtl="0">
              <a:lnSpc>
                <a:spcPct val="100000"/>
              </a:lnSpc>
              <a:spcBef>
                <a:spcPts val="0"/>
              </a:spcBef>
              <a:spcAft>
                <a:spcPts val="0"/>
              </a:spcAft>
              <a:buSzPts val="2400"/>
              <a:buFont typeface="Prompt"/>
              <a:buNone/>
              <a:defRPr sz="2400" b="1">
                <a:latin typeface="Prompt"/>
                <a:ea typeface="Prompt"/>
                <a:cs typeface="Prompt"/>
                <a:sym typeface="Prompt"/>
              </a:defRPr>
            </a:lvl7pPr>
            <a:lvl8pPr lvl="7" algn="ctr" rtl="0">
              <a:lnSpc>
                <a:spcPct val="100000"/>
              </a:lnSpc>
              <a:spcBef>
                <a:spcPts val="0"/>
              </a:spcBef>
              <a:spcAft>
                <a:spcPts val="0"/>
              </a:spcAft>
              <a:buSzPts val="2400"/>
              <a:buFont typeface="Prompt"/>
              <a:buNone/>
              <a:defRPr sz="2400" b="1">
                <a:latin typeface="Prompt"/>
                <a:ea typeface="Prompt"/>
                <a:cs typeface="Prompt"/>
                <a:sym typeface="Prompt"/>
              </a:defRPr>
            </a:lvl8pPr>
            <a:lvl9pPr lvl="8" algn="ctr" rtl="0">
              <a:lnSpc>
                <a:spcPct val="100000"/>
              </a:lnSpc>
              <a:spcBef>
                <a:spcPts val="0"/>
              </a:spcBef>
              <a:spcAft>
                <a:spcPts val="0"/>
              </a:spcAft>
              <a:buSzPts val="2400"/>
              <a:buFont typeface="Prompt"/>
              <a:buNone/>
              <a:defRPr sz="2400" b="1">
                <a:latin typeface="Prompt"/>
                <a:ea typeface="Prompt"/>
                <a:cs typeface="Prompt"/>
                <a:sym typeface="Prompt"/>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six columns">
  <p:cSld name="BLANK_1_1_1_1_1">
    <p:spTree>
      <p:nvGrpSpPr>
        <p:cNvPr id="1" name="Shape 100"/>
        <p:cNvGrpSpPr/>
        <p:nvPr/>
      </p:nvGrpSpPr>
      <p:grpSpPr>
        <a:xfrm>
          <a:off x="0" y="0"/>
          <a:ext cx="0" cy="0"/>
          <a:chOff x="0" y="0"/>
          <a:chExt cx="0" cy="0"/>
        </a:xfrm>
      </p:grpSpPr>
      <p:pic>
        <p:nvPicPr>
          <p:cNvPr id="101" name="Google Shape;101;p18"/>
          <p:cNvPicPr preferRelativeResize="0"/>
          <p:nvPr/>
        </p:nvPicPr>
        <p:blipFill rotWithShape="1">
          <a:blip r:embed="rId2">
            <a:alphaModFix amt="50000"/>
          </a:blip>
          <a:srcRect t="777" b="767"/>
          <a:stretch/>
        </p:blipFill>
        <p:spPr>
          <a:xfrm>
            <a:off x="714" y="0"/>
            <a:ext cx="9142571" cy="5143500"/>
          </a:xfrm>
          <a:prstGeom prst="rect">
            <a:avLst/>
          </a:prstGeom>
          <a:noFill/>
          <a:ln>
            <a:noFill/>
          </a:ln>
        </p:spPr>
      </p:pic>
      <p:sp>
        <p:nvSpPr>
          <p:cNvPr id="102" name="Google Shape;102;p18"/>
          <p:cNvSpPr/>
          <p:nvPr/>
        </p:nvSpPr>
        <p:spPr>
          <a:xfrm>
            <a:off x="254225" y="253500"/>
            <a:ext cx="8635500" cy="4636500"/>
          </a:xfrm>
          <a:prstGeom prst="rect">
            <a:avLst/>
          </a:prstGeom>
          <a:solidFill>
            <a:srgbClr val="DDE4E0">
              <a:alpha val="849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
        <p:nvSpPr>
          <p:cNvPr id="103" name="Google Shape;103;p18"/>
          <p:cNvSpPr txBox="1">
            <a:spLocks noGrp="1"/>
          </p:cNvSpPr>
          <p:nvPr>
            <p:ph type="subTitle" idx="1"/>
          </p:nvPr>
        </p:nvSpPr>
        <p:spPr>
          <a:xfrm>
            <a:off x="709100" y="2134075"/>
            <a:ext cx="2381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 name="Google Shape;104;p18"/>
          <p:cNvSpPr txBox="1">
            <a:spLocks noGrp="1"/>
          </p:cNvSpPr>
          <p:nvPr>
            <p:ph type="subTitle" idx="2"/>
          </p:nvPr>
        </p:nvSpPr>
        <p:spPr>
          <a:xfrm>
            <a:off x="3381446" y="2134075"/>
            <a:ext cx="2381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5" name="Google Shape;105;p18"/>
          <p:cNvSpPr txBox="1">
            <a:spLocks noGrp="1"/>
          </p:cNvSpPr>
          <p:nvPr>
            <p:ph type="subTitle" idx="3"/>
          </p:nvPr>
        </p:nvSpPr>
        <p:spPr>
          <a:xfrm>
            <a:off x="709100" y="3796075"/>
            <a:ext cx="2381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6" name="Google Shape;106;p18"/>
          <p:cNvSpPr txBox="1">
            <a:spLocks noGrp="1"/>
          </p:cNvSpPr>
          <p:nvPr>
            <p:ph type="subTitle" idx="4"/>
          </p:nvPr>
        </p:nvSpPr>
        <p:spPr>
          <a:xfrm>
            <a:off x="3381446" y="3796075"/>
            <a:ext cx="2381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 name="Google Shape;107;p18"/>
          <p:cNvSpPr txBox="1">
            <a:spLocks noGrp="1"/>
          </p:cNvSpPr>
          <p:nvPr>
            <p:ph type="subTitle" idx="5"/>
          </p:nvPr>
        </p:nvSpPr>
        <p:spPr>
          <a:xfrm>
            <a:off x="6053797" y="2134075"/>
            <a:ext cx="2381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8" name="Google Shape;108;p18"/>
          <p:cNvSpPr txBox="1">
            <a:spLocks noGrp="1"/>
          </p:cNvSpPr>
          <p:nvPr>
            <p:ph type="subTitle" idx="6"/>
          </p:nvPr>
        </p:nvSpPr>
        <p:spPr>
          <a:xfrm>
            <a:off x="6053797" y="3796075"/>
            <a:ext cx="23811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9" name="Google Shape;109;p18"/>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10" name="Google Shape;110;p18"/>
          <p:cNvSpPr txBox="1">
            <a:spLocks noGrp="1"/>
          </p:cNvSpPr>
          <p:nvPr>
            <p:ph type="subTitle" idx="7"/>
          </p:nvPr>
        </p:nvSpPr>
        <p:spPr>
          <a:xfrm>
            <a:off x="709104" y="1818425"/>
            <a:ext cx="23811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rompt"/>
              <a:buNone/>
              <a:defRPr sz="1800" b="1">
                <a:latin typeface="Prompt"/>
                <a:ea typeface="Prompt"/>
                <a:cs typeface="Prompt"/>
                <a:sym typeface="Prompt"/>
              </a:defRPr>
            </a:lvl1pPr>
            <a:lvl2pPr lvl="1" algn="ctr" rtl="0">
              <a:lnSpc>
                <a:spcPct val="100000"/>
              </a:lnSpc>
              <a:spcBef>
                <a:spcPts val="0"/>
              </a:spcBef>
              <a:spcAft>
                <a:spcPts val="0"/>
              </a:spcAft>
              <a:buSzPts val="2400"/>
              <a:buFont typeface="Prompt"/>
              <a:buNone/>
              <a:defRPr sz="2400" b="1">
                <a:latin typeface="Prompt"/>
                <a:ea typeface="Prompt"/>
                <a:cs typeface="Prompt"/>
                <a:sym typeface="Prompt"/>
              </a:defRPr>
            </a:lvl2pPr>
            <a:lvl3pPr lvl="2" algn="ctr" rtl="0">
              <a:lnSpc>
                <a:spcPct val="100000"/>
              </a:lnSpc>
              <a:spcBef>
                <a:spcPts val="0"/>
              </a:spcBef>
              <a:spcAft>
                <a:spcPts val="0"/>
              </a:spcAft>
              <a:buSzPts val="2400"/>
              <a:buFont typeface="Prompt"/>
              <a:buNone/>
              <a:defRPr sz="2400" b="1">
                <a:latin typeface="Prompt"/>
                <a:ea typeface="Prompt"/>
                <a:cs typeface="Prompt"/>
                <a:sym typeface="Prompt"/>
              </a:defRPr>
            </a:lvl3pPr>
            <a:lvl4pPr lvl="3" algn="ctr" rtl="0">
              <a:lnSpc>
                <a:spcPct val="100000"/>
              </a:lnSpc>
              <a:spcBef>
                <a:spcPts val="0"/>
              </a:spcBef>
              <a:spcAft>
                <a:spcPts val="0"/>
              </a:spcAft>
              <a:buSzPts val="2400"/>
              <a:buFont typeface="Prompt"/>
              <a:buNone/>
              <a:defRPr sz="2400" b="1">
                <a:latin typeface="Prompt"/>
                <a:ea typeface="Prompt"/>
                <a:cs typeface="Prompt"/>
                <a:sym typeface="Prompt"/>
              </a:defRPr>
            </a:lvl4pPr>
            <a:lvl5pPr lvl="4" algn="ctr" rtl="0">
              <a:lnSpc>
                <a:spcPct val="100000"/>
              </a:lnSpc>
              <a:spcBef>
                <a:spcPts val="0"/>
              </a:spcBef>
              <a:spcAft>
                <a:spcPts val="0"/>
              </a:spcAft>
              <a:buSzPts val="2400"/>
              <a:buFont typeface="Prompt"/>
              <a:buNone/>
              <a:defRPr sz="2400" b="1">
                <a:latin typeface="Prompt"/>
                <a:ea typeface="Prompt"/>
                <a:cs typeface="Prompt"/>
                <a:sym typeface="Prompt"/>
              </a:defRPr>
            </a:lvl5pPr>
            <a:lvl6pPr lvl="5" algn="ctr" rtl="0">
              <a:lnSpc>
                <a:spcPct val="100000"/>
              </a:lnSpc>
              <a:spcBef>
                <a:spcPts val="0"/>
              </a:spcBef>
              <a:spcAft>
                <a:spcPts val="0"/>
              </a:spcAft>
              <a:buSzPts val="2400"/>
              <a:buFont typeface="Prompt"/>
              <a:buNone/>
              <a:defRPr sz="2400" b="1">
                <a:latin typeface="Prompt"/>
                <a:ea typeface="Prompt"/>
                <a:cs typeface="Prompt"/>
                <a:sym typeface="Prompt"/>
              </a:defRPr>
            </a:lvl6pPr>
            <a:lvl7pPr lvl="6" algn="ctr" rtl="0">
              <a:lnSpc>
                <a:spcPct val="100000"/>
              </a:lnSpc>
              <a:spcBef>
                <a:spcPts val="0"/>
              </a:spcBef>
              <a:spcAft>
                <a:spcPts val="0"/>
              </a:spcAft>
              <a:buSzPts val="2400"/>
              <a:buFont typeface="Prompt"/>
              <a:buNone/>
              <a:defRPr sz="2400" b="1">
                <a:latin typeface="Prompt"/>
                <a:ea typeface="Prompt"/>
                <a:cs typeface="Prompt"/>
                <a:sym typeface="Prompt"/>
              </a:defRPr>
            </a:lvl7pPr>
            <a:lvl8pPr lvl="7" algn="ctr" rtl="0">
              <a:lnSpc>
                <a:spcPct val="100000"/>
              </a:lnSpc>
              <a:spcBef>
                <a:spcPts val="0"/>
              </a:spcBef>
              <a:spcAft>
                <a:spcPts val="0"/>
              </a:spcAft>
              <a:buSzPts val="2400"/>
              <a:buFont typeface="Prompt"/>
              <a:buNone/>
              <a:defRPr sz="2400" b="1">
                <a:latin typeface="Prompt"/>
                <a:ea typeface="Prompt"/>
                <a:cs typeface="Prompt"/>
                <a:sym typeface="Prompt"/>
              </a:defRPr>
            </a:lvl8pPr>
            <a:lvl9pPr lvl="8" algn="ctr" rtl="0">
              <a:lnSpc>
                <a:spcPct val="100000"/>
              </a:lnSpc>
              <a:spcBef>
                <a:spcPts val="0"/>
              </a:spcBef>
              <a:spcAft>
                <a:spcPts val="0"/>
              </a:spcAft>
              <a:buSzPts val="2400"/>
              <a:buFont typeface="Prompt"/>
              <a:buNone/>
              <a:defRPr sz="2400" b="1">
                <a:latin typeface="Prompt"/>
                <a:ea typeface="Prompt"/>
                <a:cs typeface="Prompt"/>
                <a:sym typeface="Prompt"/>
              </a:defRPr>
            </a:lvl9pPr>
          </a:lstStyle>
          <a:p>
            <a:endParaRPr/>
          </a:p>
        </p:txBody>
      </p:sp>
      <p:sp>
        <p:nvSpPr>
          <p:cNvPr id="111" name="Google Shape;111;p18"/>
          <p:cNvSpPr txBox="1">
            <a:spLocks noGrp="1"/>
          </p:cNvSpPr>
          <p:nvPr>
            <p:ph type="subTitle" idx="8"/>
          </p:nvPr>
        </p:nvSpPr>
        <p:spPr>
          <a:xfrm>
            <a:off x="3381447" y="1818425"/>
            <a:ext cx="23811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rompt"/>
              <a:buNone/>
              <a:defRPr sz="1800" b="1">
                <a:latin typeface="Prompt"/>
                <a:ea typeface="Prompt"/>
                <a:cs typeface="Prompt"/>
                <a:sym typeface="Prompt"/>
              </a:defRPr>
            </a:lvl1pPr>
            <a:lvl2pPr lvl="1" algn="ctr" rtl="0">
              <a:lnSpc>
                <a:spcPct val="100000"/>
              </a:lnSpc>
              <a:spcBef>
                <a:spcPts val="0"/>
              </a:spcBef>
              <a:spcAft>
                <a:spcPts val="0"/>
              </a:spcAft>
              <a:buSzPts val="2400"/>
              <a:buFont typeface="Prompt"/>
              <a:buNone/>
              <a:defRPr sz="2400" b="1">
                <a:latin typeface="Prompt"/>
                <a:ea typeface="Prompt"/>
                <a:cs typeface="Prompt"/>
                <a:sym typeface="Prompt"/>
              </a:defRPr>
            </a:lvl2pPr>
            <a:lvl3pPr lvl="2" algn="ctr" rtl="0">
              <a:lnSpc>
                <a:spcPct val="100000"/>
              </a:lnSpc>
              <a:spcBef>
                <a:spcPts val="0"/>
              </a:spcBef>
              <a:spcAft>
                <a:spcPts val="0"/>
              </a:spcAft>
              <a:buSzPts val="2400"/>
              <a:buFont typeface="Prompt"/>
              <a:buNone/>
              <a:defRPr sz="2400" b="1">
                <a:latin typeface="Prompt"/>
                <a:ea typeface="Prompt"/>
                <a:cs typeface="Prompt"/>
                <a:sym typeface="Prompt"/>
              </a:defRPr>
            </a:lvl3pPr>
            <a:lvl4pPr lvl="3" algn="ctr" rtl="0">
              <a:lnSpc>
                <a:spcPct val="100000"/>
              </a:lnSpc>
              <a:spcBef>
                <a:spcPts val="0"/>
              </a:spcBef>
              <a:spcAft>
                <a:spcPts val="0"/>
              </a:spcAft>
              <a:buSzPts val="2400"/>
              <a:buFont typeface="Prompt"/>
              <a:buNone/>
              <a:defRPr sz="2400" b="1">
                <a:latin typeface="Prompt"/>
                <a:ea typeface="Prompt"/>
                <a:cs typeface="Prompt"/>
                <a:sym typeface="Prompt"/>
              </a:defRPr>
            </a:lvl4pPr>
            <a:lvl5pPr lvl="4" algn="ctr" rtl="0">
              <a:lnSpc>
                <a:spcPct val="100000"/>
              </a:lnSpc>
              <a:spcBef>
                <a:spcPts val="0"/>
              </a:spcBef>
              <a:spcAft>
                <a:spcPts val="0"/>
              </a:spcAft>
              <a:buSzPts val="2400"/>
              <a:buFont typeface="Prompt"/>
              <a:buNone/>
              <a:defRPr sz="2400" b="1">
                <a:latin typeface="Prompt"/>
                <a:ea typeface="Prompt"/>
                <a:cs typeface="Prompt"/>
                <a:sym typeface="Prompt"/>
              </a:defRPr>
            </a:lvl5pPr>
            <a:lvl6pPr lvl="5" algn="ctr" rtl="0">
              <a:lnSpc>
                <a:spcPct val="100000"/>
              </a:lnSpc>
              <a:spcBef>
                <a:spcPts val="0"/>
              </a:spcBef>
              <a:spcAft>
                <a:spcPts val="0"/>
              </a:spcAft>
              <a:buSzPts val="2400"/>
              <a:buFont typeface="Prompt"/>
              <a:buNone/>
              <a:defRPr sz="2400" b="1">
                <a:latin typeface="Prompt"/>
                <a:ea typeface="Prompt"/>
                <a:cs typeface="Prompt"/>
                <a:sym typeface="Prompt"/>
              </a:defRPr>
            </a:lvl6pPr>
            <a:lvl7pPr lvl="6" algn="ctr" rtl="0">
              <a:lnSpc>
                <a:spcPct val="100000"/>
              </a:lnSpc>
              <a:spcBef>
                <a:spcPts val="0"/>
              </a:spcBef>
              <a:spcAft>
                <a:spcPts val="0"/>
              </a:spcAft>
              <a:buSzPts val="2400"/>
              <a:buFont typeface="Prompt"/>
              <a:buNone/>
              <a:defRPr sz="2400" b="1">
                <a:latin typeface="Prompt"/>
                <a:ea typeface="Prompt"/>
                <a:cs typeface="Prompt"/>
                <a:sym typeface="Prompt"/>
              </a:defRPr>
            </a:lvl7pPr>
            <a:lvl8pPr lvl="7" algn="ctr" rtl="0">
              <a:lnSpc>
                <a:spcPct val="100000"/>
              </a:lnSpc>
              <a:spcBef>
                <a:spcPts val="0"/>
              </a:spcBef>
              <a:spcAft>
                <a:spcPts val="0"/>
              </a:spcAft>
              <a:buSzPts val="2400"/>
              <a:buFont typeface="Prompt"/>
              <a:buNone/>
              <a:defRPr sz="2400" b="1">
                <a:latin typeface="Prompt"/>
                <a:ea typeface="Prompt"/>
                <a:cs typeface="Prompt"/>
                <a:sym typeface="Prompt"/>
              </a:defRPr>
            </a:lvl8pPr>
            <a:lvl9pPr lvl="8" algn="ctr" rtl="0">
              <a:lnSpc>
                <a:spcPct val="100000"/>
              </a:lnSpc>
              <a:spcBef>
                <a:spcPts val="0"/>
              </a:spcBef>
              <a:spcAft>
                <a:spcPts val="0"/>
              </a:spcAft>
              <a:buSzPts val="2400"/>
              <a:buFont typeface="Prompt"/>
              <a:buNone/>
              <a:defRPr sz="2400" b="1">
                <a:latin typeface="Prompt"/>
                <a:ea typeface="Prompt"/>
                <a:cs typeface="Prompt"/>
                <a:sym typeface="Prompt"/>
              </a:defRPr>
            </a:lvl9pPr>
          </a:lstStyle>
          <a:p>
            <a:endParaRPr/>
          </a:p>
        </p:txBody>
      </p:sp>
      <p:sp>
        <p:nvSpPr>
          <p:cNvPr id="112" name="Google Shape;112;p18"/>
          <p:cNvSpPr txBox="1">
            <a:spLocks noGrp="1"/>
          </p:cNvSpPr>
          <p:nvPr>
            <p:ph type="subTitle" idx="9"/>
          </p:nvPr>
        </p:nvSpPr>
        <p:spPr>
          <a:xfrm>
            <a:off x="6053796" y="1818425"/>
            <a:ext cx="23811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rompt"/>
              <a:buNone/>
              <a:defRPr sz="1800" b="1">
                <a:latin typeface="Prompt"/>
                <a:ea typeface="Prompt"/>
                <a:cs typeface="Prompt"/>
                <a:sym typeface="Prompt"/>
              </a:defRPr>
            </a:lvl1pPr>
            <a:lvl2pPr lvl="1" algn="ctr" rtl="0">
              <a:lnSpc>
                <a:spcPct val="100000"/>
              </a:lnSpc>
              <a:spcBef>
                <a:spcPts val="0"/>
              </a:spcBef>
              <a:spcAft>
                <a:spcPts val="0"/>
              </a:spcAft>
              <a:buSzPts val="2400"/>
              <a:buFont typeface="Prompt"/>
              <a:buNone/>
              <a:defRPr sz="2400" b="1">
                <a:latin typeface="Prompt"/>
                <a:ea typeface="Prompt"/>
                <a:cs typeface="Prompt"/>
                <a:sym typeface="Prompt"/>
              </a:defRPr>
            </a:lvl2pPr>
            <a:lvl3pPr lvl="2" algn="ctr" rtl="0">
              <a:lnSpc>
                <a:spcPct val="100000"/>
              </a:lnSpc>
              <a:spcBef>
                <a:spcPts val="0"/>
              </a:spcBef>
              <a:spcAft>
                <a:spcPts val="0"/>
              </a:spcAft>
              <a:buSzPts val="2400"/>
              <a:buFont typeface="Prompt"/>
              <a:buNone/>
              <a:defRPr sz="2400" b="1">
                <a:latin typeface="Prompt"/>
                <a:ea typeface="Prompt"/>
                <a:cs typeface="Prompt"/>
                <a:sym typeface="Prompt"/>
              </a:defRPr>
            </a:lvl3pPr>
            <a:lvl4pPr lvl="3" algn="ctr" rtl="0">
              <a:lnSpc>
                <a:spcPct val="100000"/>
              </a:lnSpc>
              <a:spcBef>
                <a:spcPts val="0"/>
              </a:spcBef>
              <a:spcAft>
                <a:spcPts val="0"/>
              </a:spcAft>
              <a:buSzPts val="2400"/>
              <a:buFont typeface="Prompt"/>
              <a:buNone/>
              <a:defRPr sz="2400" b="1">
                <a:latin typeface="Prompt"/>
                <a:ea typeface="Prompt"/>
                <a:cs typeface="Prompt"/>
                <a:sym typeface="Prompt"/>
              </a:defRPr>
            </a:lvl4pPr>
            <a:lvl5pPr lvl="4" algn="ctr" rtl="0">
              <a:lnSpc>
                <a:spcPct val="100000"/>
              </a:lnSpc>
              <a:spcBef>
                <a:spcPts val="0"/>
              </a:spcBef>
              <a:spcAft>
                <a:spcPts val="0"/>
              </a:spcAft>
              <a:buSzPts val="2400"/>
              <a:buFont typeface="Prompt"/>
              <a:buNone/>
              <a:defRPr sz="2400" b="1">
                <a:latin typeface="Prompt"/>
                <a:ea typeface="Prompt"/>
                <a:cs typeface="Prompt"/>
                <a:sym typeface="Prompt"/>
              </a:defRPr>
            </a:lvl5pPr>
            <a:lvl6pPr lvl="5" algn="ctr" rtl="0">
              <a:lnSpc>
                <a:spcPct val="100000"/>
              </a:lnSpc>
              <a:spcBef>
                <a:spcPts val="0"/>
              </a:spcBef>
              <a:spcAft>
                <a:spcPts val="0"/>
              </a:spcAft>
              <a:buSzPts val="2400"/>
              <a:buFont typeface="Prompt"/>
              <a:buNone/>
              <a:defRPr sz="2400" b="1">
                <a:latin typeface="Prompt"/>
                <a:ea typeface="Prompt"/>
                <a:cs typeface="Prompt"/>
                <a:sym typeface="Prompt"/>
              </a:defRPr>
            </a:lvl6pPr>
            <a:lvl7pPr lvl="6" algn="ctr" rtl="0">
              <a:lnSpc>
                <a:spcPct val="100000"/>
              </a:lnSpc>
              <a:spcBef>
                <a:spcPts val="0"/>
              </a:spcBef>
              <a:spcAft>
                <a:spcPts val="0"/>
              </a:spcAft>
              <a:buSzPts val="2400"/>
              <a:buFont typeface="Prompt"/>
              <a:buNone/>
              <a:defRPr sz="2400" b="1">
                <a:latin typeface="Prompt"/>
                <a:ea typeface="Prompt"/>
                <a:cs typeface="Prompt"/>
                <a:sym typeface="Prompt"/>
              </a:defRPr>
            </a:lvl7pPr>
            <a:lvl8pPr lvl="7" algn="ctr" rtl="0">
              <a:lnSpc>
                <a:spcPct val="100000"/>
              </a:lnSpc>
              <a:spcBef>
                <a:spcPts val="0"/>
              </a:spcBef>
              <a:spcAft>
                <a:spcPts val="0"/>
              </a:spcAft>
              <a:buSzPts val="2400"/>
              <a:buFont typeface="Prompt"/>
              <a:buNone/>
              <a:defRPr sz="2400" b="1">
                <a:latin typeface="Prompt"/>
                <a:ea typeface="Prompt"/>
                <a:cs typeface="Prompt"/>
                <a:sym typeface="Prompt"/>
              </a:defRPr>
            </a:lvl8pPr>
            <a:lvl9pPr lvl="8" algn="ctr" rtl="0">
              <a:lnSpc>
                <a:spcPct val="100000"/>
              </a:lnSpc>
              <a:spcBef>
                <a:spcPts val="0"/>
              </a:spcBef>
              <a:spcAft>
                <a:spcPts val="0"/>
              </a:spcAft>
              <a:buSzPts val="2400"/>
              <a:buFont typeface="Prompt"/>
              <a:buNone/>
              <a:defRPr sz="2400" b="1">
                <a:latin typeface="Prompt"/>
                <a:ea typeface="Prompt"/>
                <a:cs typeface="Prompt"/>
                <a:sym typeface="Prompt"/>
              </a:defRPr>
            </a:lvl9pPr>
          </a:lstStyle>
          <a:p>
            <a:endParaRPr/>
          </a:p>
        </p:txBody>
      </p:sp>
      <p:sp>
        <p:nvSpPr>
          <p:cNvPr id="113" name="Google Shape;113;p18"/>
          <p:cNvSpPr txBox="1">
            <a:spLocks noGrp="1"/>
          </p:cNvSpPr>
          <p:nvPr>
            <p:ph type="subTitle" idx="13"/>
          </p:nvPr>
        </p:nvSpPr>
        <p:spPr>
          <a:xfrm>
            <a:off x="709104" y="3480475"/>
            <a:ext cx="23811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rompt"/>
              <a:buNone/>
              <a:defRPr sz="1800" b="1">
                <a:latin typeface="Prompt"/>
                <a:ea typeface="Prompt"/>
                <a:cs typeface="Prompt"/>
                <a:sym typeface="Prompt"/>
              </a:defRPr>
            </a:lvl1pPr>
            <a:lvl2pPr lvl="1" algn="ctr" rtl="0">
              <a:lnSpc>
                <a:spcPct val="100000"/>
              </a:lnSpc>
              <a:spcBef>
                <a:spcPts val="0"/>
              </a:spcBef>
              <a:spcAft>
                <a:spcPts val="0"/>
              </a:spcAft>
              <a:buSzPts val="2400"/>
              <a:buFont typeface="Prompt"/>
              <a:buNone/>
              <a:defRPr sz="2400" b="1">
                <a:latin typeface="Prompt"/>
                <a:ea typeface="Prompt"/>
                <a:cs typeface="Prompt"/>
                <a:sym typeface="Prompt"/>
              </a:defRPr>
            </a:lvl2pPr>
            <a:lvl3pPr lvl="2" algn="ctr" rtl="0">
              <a:lnSpc>
                <a:spcPct val="100000"/>
              </a:lnSpc>
              <a:spcBef>
                <a:spcPts val="0"/>
              </a:spcBef>
              <a:spcAft>
                <a:spcPts val="0"/>
              </a:spcAft>
              <a:buSzPts val="2400"/>
              <a:buFont typeface="Prompt"/>
              <a:buNone/>
              <a:defRPr sz="2400" b="1">
                <a:latin typeface="Prompt"/>
                <a:ea typeface="Prompt"/>
                <a:cs typeface="Prompt"/>
                <a:sym typeface="Prompt"/>
              </a:defRPr>
            </a:lvl3pPr>
            <a:lvl4pPr lvl="3" algn="ctr" rtl="0">
              <a:lnSpc>
                <a:spcPct val="100000"/>
              </a:lnSpc>
              <a:spcBef>
                <a:spcPts val="0"/>
              </a:spcBef>
              <a:spcAft>
                <a:spcPts val="0"/>
              </a:spcAft>
              <a:buSzPts val="2400"/>
              <a:buFont typeface="Prompt"/>
              <a:buNone/>
              <a:defRPr sz="2400" b="1">
                <a:latin typeface="Prompt"/>
                <a:ea typeface="Prompt"/>
                <a:cs typeface="Prompt"/>
                <a:sym typeface="Prompt"/>
              </a:defRPr>
            </a:lvl4pPr>
            <a:lvl5pPr lvl="4" algn="ctr" rtl="0">
              <a:lnSpc>
                <a:spcPct val="100000"/>
              </a:lnSpc>
              <a:spcBef>
                <a:spcPts val="0"/>
              </a:spcBef>
              <a:spcAft>
                <a:spcPts val="0"/>
              </a:spcAft>
              <a:buSzPts val="2400"/>
              <a:buFont typeface="Prompt"/>
              <a:buNone/>
              <a:defRPr sz="2400" b="1">
                <a:latin typeface="Prompt"/>
                <a:ea typeface="Prompt"/>
                <a:cs typeface="Prompt"/>
                <a:sym typeface="Prompt"/>
              </a:defRPr>
            </a:lvl5pPr>
            <a:lvl6pPr lvl="5" algn="ctr" rtl="0">
              <a:lnSpc>
                <a:spcPct val="100000"/>
              </a:lnSpc>
              <a:spcBef>
                <a:spcPts val="0"/>
              </a:spcBef>
              <a:spcAft>
                <a:spcPts val="0"/>
              </a:spcAft>
              <a:buSzPts val="2400"/>
              <a:buFont typeface="Prompt"/>
              <a:buNone/>
              <a:defRPr sz="2400" b="1">
                <a:latin typeface="Prompt"/>
                <a:ea typeface="Prompt"/>
                <a:cs typeface="Prompt"/>
                <a:sym typeface="Prompt"/>
              </a:defRPr>
            </a:lvl6pPr>
            <a:lvl7pPr lvl="6" algn="ctr" rtl="0">
              <a:lnSpc>
                <a:spcPct val="100000"/>
              </a:lnSpc>
              <a:spcBef>
                <a:spcPts val="0"/>
              </a:spcBef>
              <a:spcAft>
                <a:spcPts val="0"/>
              </a:spcAft>
              <a:buSzPts val="2400"/>
              <a:buFont typeface="Prompt"/>
              <a:buNone/>
              <a:defRPr sz="2400" b="1">
                <a:latin typeface="Prompt"/>
                <a:ea typeface="Prompt"/>
                <a:cs typeface="Prompt"/>
                <a:sym typeface="Prompt"/>
              </a:defRPr>
            </a:lvl7pPr>
            <a:lvl8pPr lvl="7" algn="ctr" rtl="0">
              <a:lnSpc>
                <a:spcPct val="100000"/>
              </a:lnSpc>
              <a:spcBef>
                <a:spcPts val="0"/>
              </a:spcBef>
              <a:spcAft>
                <a:spcPts val="0"/>
              </a:spcAft>
              <a:buSzPts val="2400"/>
              <a:buFont typeface="Prompt"/>
              <a:buNone/>
              <a:defRPr sz="2400" b="1">
                <a:latin typeface="Prompt"/>
                <a:ea typeface="Prompt"/>
                <a:cs typeface="Prompt"/>
                <a:sym typeface="Prompt"/>
              </a:defRPr>
            </a:lvl8pPr>
            <a:lvl9pPr lvl="8" algn="ctr" rtl="0">
              <a:lnSpc>
                <a:spcPct val="100000"/>
              </a:lnSpc>
              <a:spcBef>
                <a:spcPts val="0"/>
              </a:spcBef>
              <a:spcAft>
                <a:spcPts val="0"/>
              </a:spcAft>
              <a:buSzPts val="2400"/>
              <a:buFont typeface="Prompt"/>
              <a:buNone/>
              <a:defRPr sz="2400" b="1">
                <a:latin typeface="Prompt"/>
                <a:ea typeface="Prompt"/>
                <a:cs typeface="Prompt"/>
                <a:sym typeface="Prompt"/>
              </a:defRPr>
            </a:lvl9pPr>
          </a:lstStyle>
          <a:p>
            <a:endParaRPr/>
          </a:p>
        </p:txBody>
      </p:sp>
      <p:sp>
        <p:nvSpPr>
          <p:cNvPr id="114" name="Google Shape;114;p18"/>
          <p:cNvSpPr txBox="1">
            <a:spLocks noGrp="1"/>
          </p:cNvSpPr>
          <p:nvPr>
            <p:ph type="subTitle" idx="14"/>
          </p:nvPr>
        </p:nvSpPr>
        <p:spPr>
          <a:xfrm>
            <a:off x="3381453" y="3480475"/>
            <a:ext cx="23811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rompt"/>
              <a:buNone/>
              <a:defRPr sz="1800" b="1">
                <a:latin typeface="Prompt"/>
                <a:ea typeface="Prompt"/>
                <a:cs typeface="Prompt"/>
                <a:sym typeface="Prompt"/>
              </a:defRPr>
            </a:lvl1pPr>
            <a:lvl2pPr lvl="1" algn="ctr" rtl="0">
              <a:lnSpc>
                <a:spcPct val="100000"/>
              </a:lnSpc>
              <a:spcBef>
                <a:spcPts val="0"/>
              </a:spcBef>
              <a:spcAft>
                <a:spcPts val="0"/>
              </a:spcAft>
              <a:buSzPts val="2400"/>
              <a:buFont typeface="Prompt"/>
              <a:buNone/>
              <a:defRPr sz="2400" b="1">
                <a:latin typeface="Prompt"/>
                <a:ea typeface="Prompt"/>
                <a:cs typeface="Prompt"/>
                <a:sym typeface="Prompt"/>
              </a:defRPr>
            </a:lvl2pPr>
            <a:lvl3pPr lvl="2" algn="ctr" rtl="0">
              <a:lnSpc>
                <a:spcPct val="100000"/>
              </a:lnSpc>
              <a:spcBef>
                <a:spcPts val="0"/>
              </a:spcBef>
              <a:spcAft>
                <a:spcPts val="0"/>
              </a:spcAft>
              <a:buSzPts val="2400"/>
              <a:buFont typeface="Prompt"/>
              <a:buNone/>
              <a:defRPr sz="2400" b="1">
                <a:latin typeface="Prompt"/>
                <a:ea typeface="Prompt"/>
                <a:cs typeface="Prompt"/>
                <a:sym typeface="Prompt"/>
              </a:defRPr>
            </a:lvl3pPr>
            <a:lvl4pPr lvl="3" algn="ctr" rtl="0">
              <a:lnSpc>
                <a:spcPct val="100000"/>
              </a:lnSpc>
              <a:spcBef>
                <a:spcPts val="0"/>
              </a:spcBef>
              <a:spcAft>
                <a:spcPts val="0"/>
              </a:spcAft>
              <a:buSzPts val="2400"/>
              <a:buFont typeface="Prompt"/>
              <a:buNone/>
              <a:defRPr sz="2400" b="1">
                <a:latin typeface="Prompt"/>
                <a:ea typeface="Prompt"/>
                <a:cs typeface="Prompt"/>
                <a:sym typeface="Prompt"/>
              </a:defRPr>
            </a:lvl4pPr>
            <a:lvl5pPr lvl="4" algn="ctr" rtl="0">
              <a:lnSpc>
                <a:spcPct val="100000"/>
              </a:lnSpc>
              <a:spcBef>
                <a:spcPts val="0"/>
              </a:spcBef>
              <a:spcAft>
                <a:spcPts val="0"/>
              </a:spcAft>
              <a:buSzPts val="2400"/>
              <a:buFont typeface="Prompt"/>
              <a:buNone/>
              <a:defRPr sz="2400" b="1">
                <a:latin typeface="Prompt"/>
                <a:ea typeface="Prompt"/>
                <a:cs typeface="Prompt"/>
                <a:sym typeface="Prompt"/>
              </a:defRPr>
            </a:lvl5pPr>
            <a:lvl6pPr lvl="5" algn="ctr" rtl="0">
              <a:lnSpc>
                <a:spcPct val="100000"/>
              </a:lnSpc>
              <a:spcBef>
                <a:spcPts val="0"/>
              </a:spcBef>
              <a:spcAft>
                <a:spcPts val="0"/>
              </a:spcAft>
              <a:buSzPts val="2400"/>
              <a:buFont typeface="Prompt"/>
              <a:buNone/>
              <a:defRPr sz="2400" b="1">
                <a:latin typeface="Prompt"/>
                <a:ea typeface="Prompt"/>
                <a:cs typeface="Prompt"/>
                <a:sym typeface="Prompt"/>
              </a:defRPr>
            </a:lvl6pPr>
            <a:lvl7pPr lvl="6" algn="ctr" rtl="0">
              <a:lnSpc>
                <a:spcPct val="100000"/>
              </a:lnSpc>
              <a:spcBef>
                <a:spcPts val="0"/>
              </a:spcBef>
              <a:spcAft>
                <a:spcPts val="0"/>
              </a:spcAft>
              <a:buSzPts val="2400"/>
              <a:buFont typeface="Prompt"/>
              <a:buNone/>
              <a:defRPr sz="2400" b="1">
                <a:latin typeface="Prompt"/>
                <a:ea typeface="Prompt"/>
                <a:cs typeface="Prompt"/>
                <a:sym typeface="Prompt"/>
              </a:defRPr>
            </a:lvl7pPr>
            <a:lvl8pPr lvl="7" algn="ctr" rtl="0">
              <a:lnSpc>
                <a:spcPct val="100000"/>
              </a:lnSpc>
              <a:spcBef>
                <a:spcPts val="0"/>
              </a:spcBef>
              <a:spcAft>
                <a:spcPts val="0"/>
              </a:spcAft>
              <a:buSzPts val="2400"/>
              <a:buFont typeface="Prompt"/>
              <a:buNone/>
              <a:defRPr sz="2400" b="1">
                <a:latin typeface="Prompt"/>
                <a:ea typeface="Prompt"/>
                <a:cs typeface="Prompt"/>
                <a:sym typeface="Prompt"/>
              </a:defRPr>
            </a:lvl8pPr>
            <a:lvl9pPr lvl="8" algn="ctr" rtl="0">
              <a:lnSpc>
                <a:spcPct val="100000"/>
              </a:lnSpc>
              <a:spcBef>
                <a:spcPts val="0"/>
              </a:spcBef>
              <a:spcAft>
                <a:spcPts val="0"/>
              </a:spcAft>
              <a:buSzPts val="2400"/>
              <a:buFont typeface="Prompt"/>
              <a:buNone/>
              <a:defRPr sz="2400" b="1">
                <a:latin typeface="Prompt"/>
                <a:ea typeface="Prompt"/>
                <a:cs typeface="Prompt"/>
                <a:sym typeface="Prompt"/>
              </a:defRPr>
            </a:lvl9pPr>
          </a:lstStyle>
          <a:p>
            <a:endParaRPr/>
          </a:p>
        </p:txBody>
      </p:sp>
      <p:sp>
        <p:nvSpPr>
          <p:cNvPr id="115" name="Google Shape;115;p18"/>
          <p:cNvSpPr txBox="1">
            <a:spLocks noGrp="1"/>
          </p:cNvSpPr>
          <p:nvPr>
            <p:ph type="subTitle" idx="15"/>
          </p:nvPr>
        </p:nvSpPr>
        <p:spPr>
          <a:xfrm>
            <a:off x="6053801" y="3480475"/>
            <a:ext cx="2381100" cy="391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400"/>
              <a:buFont typeface="Prompt"/>
              <a:buNone/>
              <a:defRPr sz="1800" b="1">
                <a:latin typeface="Prompt"/>
                <a:ea typeface="Prompt"/>
                <a:cs typeface="Prompt"/>
                <a:sym typeface="Prompt"/>
              </a:defRPr>
            </a:lvl1pPr>
            <a:lvl2pPr lvl="1" algn="ctr" rtl="0">
              <a:lnSpc>
                <a:spcPct val="100000"/>
              </a:lnSpc>
              <a:spcBef>
                <a:spcPts val="0"/>
              </a:spcBef>
              <a:spcAft>
                <a:spcPts val="0"/>
              </a:spcAft>
              <a:buSzPts val="2400"/>
              <a:buFont typeface="Prompt"/>
              <a:buNone/>
              <a:defRPr sz="2400" b="1">
                <a:latin typeface="Prompt"/>
                <a:ea typeface="Prompt"/>
                <a:cs typeface="Prompt"/>
                <a:sym typeface="Prompt"/>
              </a:defRPr>
            </a:lvl2pPr>
            <a:lvl3pPr lvl="2" algn="ctr" rtl="0">
              <a:lnSpc>
                <a:spcPct val="100000"/>
              </a:lnSpc>
              <a:spcBef>
                <a:spcPts val="0"/>
              </a:spcBef>
              <a:spcAft>
                <a:spcPts val="0"/>
              </a:spcAft>
              <a:buSzPts val="2400"/>
              <a:buFont typeface="Prompt"/>
              <a:buNone/>
              <a:defRPr sz="2400" b="1">
                <a:latin typeface="Prompt"/>
                <a:ea typeface="Prompt"/>
                <a:cs typeface="Prompt"/>
                <a:sym typeface="Prompt"/>
              </a:defRPr>
            </a:lvl3pPr>
            <a:lvl4pPr lvl="3" algn="ctr" rtl="0">
              <a:lnSpc>
                <a:spcPct val="100000"/>
              </a:lnSpc>
              <a:spcBef>
                <a:spcPts val="0"/>
              </a:spcBef>
              <a:spcAft>
                <a:spcPts val="0"/>
              </a:spcAft>
              <a:buSzPts val="2400"/>
              <a:buFont typeface="Prompt"/>
              <a:buNone/>
              <a:defRPr sz="2400" b="1">
                <a:latin typeface="Prompt"/>
                <a:ea typeface="Prompt"/>
                <a:cs typeface="Prompt"/>
                <a:sym typeface="Prompt"/>
              </a:defRPr>
            </a:lvl4pPr>
            <a:lvl5pPr lvl="4" algn="ctr" rtl="0">
              <a:lnSpc>
                <a:spcPct val="100000"/>
              </a:lnSpc>
              <a:spcBef>
                <a:spcPts val="0"/>
              </a:spcBef>
              <a:spcAft>
                <a:spcPts val="0"/>
              </a:spcAft>
              <a:buSzPts val="2400"/>
              <a:buFont typeface="Prompt"/>
              <a:buNone/>
              <a:defRPr sz="2400" b="1">
                <a:latin typeface="Prompt"/>
                <a:ea typeface="Prompt"/>
                <a:cs typeface="Prompt"/>
                <a:sym typeface="Prompt"/>
              </a:defRPr>
            </a:lvl5pPr>
            <a:lvl6pPr lvl="5" algn="ctr" rtl="0">
              <a:lnSpc>
                <a:spcPct val="100000"/>
              </a:lnSpc>
              <a:spcBef>
                <a:spcPts val="0"/>
              </a:spcBef>
              <a:spcAft>
                <a:spcPts val="0"/>
              </a:spcAft>
              <a:buSzPts val="2400"/>
              <a:buFont typeface="Prompt"/>
              <a:buNone/>
              <a:defRPr sz="2400" b="1">
                <a:latin typeface="Prompt"/>
                <a:ea typeface="Prompt"/>
                <a:cs typeface="Prompt"/>
                <a:sym typeface="Prompt"/>
              </a:defRPr>
            </a:lvl6pPr>
            <a:lvl7pPr lvl="6" algn="ctr" rtl="0">
              <a:lnSpc>
                <a:spcPct val="100000"/>
              </a:lnSpc>
              <a:spcBef>
                <a:spcPts val="0"/>
              </a:spcBef>
              <a:spcAft>
                <a:spcPts val="0"/>
              </a:spcAft>
              <a:buSzPts val="2400"/>
              <a:buFont typeface="Prompt"/>
              <a:buNone/>
              <a:defRPr sz="2400" b="1">
                <a:latin typeface="Prompt"/>
                <a:ea typeface="Prompt"/>
                <a:cs typeface="Prompt"/>
                <a:sym typeface="Prompt"/>
              </a:defRPr>
            </a:lvl7pPr>
            <a:lvl8pPr lvl="7" algn="ctr" rtl="0">
              <a:lnSpc>
                <a:spcPct val="100000"/>
              </a:lnSpc>
              <a:spcBef>
                <a:spcPts val="0"/>
              </a:spcBef>
              <a:spcAft>
                <a:spcPts val="0"/>
              </a:spcAft>
              <a:buSzPts val="2400"/>
              <a:buFont typeface="Prompt"/>
              <a:buNone/>
              <a:defRPr sz="2400" b="1">
                <a:latin typeface="Prompt"/>
                <a:ea typeface="Prompt"/>
                <a:cs typeface="Prompt"/>
                <a:sym typeface="Prompt"/>
              </a:defRPr>
            </a:lvl8pPr>
            <a:lvl9pPr lvl="8" algn="ctr" rtl="0">
              <a:lnSpc>
                <a:spcPct val="100000"/>
              </a:lnSpc>
              <a:spcBef>
                <a:spcPts val="0"/>
              </a:spcBef>
              <a:spcAft>
                <a:spcPts val="0"/>
              </a:spcAft>
              <a:buSzPts val="2400"/>
              <a:buFont typeface="Prompt"/>
              <a:buNone/>
              <a:defRPr sz="2400" b="1">
                <a:latin typeface="Prompt"/>
                <a:ea typeface="Prompt"/>
                <a:cs typeface="Prompt"/>
                <a:sym typeface="Prompt"/>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29"/>
        <p:cNvGrpSpPr/>
        <p:nvPr/>
      </p:nvGrpSpPr>
      <p:grpSpPr>
        <a:xfrm>
          <a:off x="0" y="0"/>
          <a:ext cx="0" cy="0"/>
          <a:chOff x="0" y="0"/>
          <a:chExt cx="0" cy="0"/>
        </a:xfrm>
      </p:grpSpPr>
      <p:pic>
        <p:nvPicPr>
          <p:cNvPr id="130" name="Google Shape;130;p21"/>
          <p:cNvPicPr preferRelativeResize="0"/>
          <p:nvPr/>
        </p:nvPicPr>
        <p:blipFill rotWithShape="1">
          <a:blip r:embed="rId2">
            <a:alphaModFix amt="50000"/>
          </a:blip>
          <a:srcRect t="777" b="767"/>
          <a:stretch/>
        </p:blipFill>
        <p:spPr>
          <a:xfrm flipH="1">
            <a:off x="714" y="0"/>
            <a:ext cx="9142571" cy="5143500"/>
          </a:xfrm>
          <a:prstGeom prst="rect">
            <a:avLst/>
          </a:prstGeom>
          <a:noFill/>
          <a:ln>
            <a:noFill/>
          </a:ln>
        </p:spPr>
      </p:pic>
      <p:sp>
        <p:nvSpPr>
          <p:cNvPr id="131" name="Google Shape;131;p21"/>
          <p:cNvSpPr/>
          <p:nvPr/>
        </p:nvSpPr>
        <p:spPr>
          <a:xfrm>
            <a:off x="254225" y="253500"/>
            <a:ext cx="8635500" cy="4636500"/>
          </a:xfrm>
          <a:prstGeom prst="rect">
            <a:avLst/>
          </a:prstGeom>
          <a:solidFill>
            <a:srgbClr val="DDE4E0">
              <a:alpha val="84910"/>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Cabin"/>
              <a:ea typeface="Cabin"/>
              <a:cs typeface="Cabin"/>
              <a:sym typeface="Cabin"/>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Prompt"/>
              <a:buNone/>
              <a:defRPr sz="3000" b="1">
                <a:solidFill>
                  <a:schemeClr val="dk1"/>
                </a:solidFill>
                <a:latin typeface="Prompt"/>
                <a:ea typeface="Prompt"/>
                <a:cs typeface="Prompt"/>
                <a:sym typeface="Prompt"/>
              </a:defRPr>
            </a:lvl1pPr>
            <a:lvl2pPr lvl="1" rtl="0">
              <a:spcBef>
                <a:spcPts val="0"/>
              </a:spcBef>
              <a:spcAft>
                <a:spcPts val="0"/>
              </a:spcAft>
              <a:buClr>
                <a:schemeClr val="dk1"/>
              </a:buClr>
              <a:buSzPts val="3000"/>
              <a:buFont typeface="Prompt"/>
              <a:buNone/>
              <a:defRPr sz="3000" b="1">
                <a:solidFill>
                  <a:schemeClr val="dk1"/>
                </a:solidFill>
                <a:latin typeface="Prompt"/>
                <a:ea typeface="Prompt"/>
                <a:cs typeface="Prompt"/>
                <a:sym typeface="Prompt"/>
              </a:defRPr>
            </a:lvl2pPr>
            <a:lvl3pPr lvl="2" rtl="0">
              <a:spcBef>
                <a:spcPts val="0"/>
              </a:spcBef>
              <a:spcAft>
                <a:spcPts val="0"/>
              </a:spcAft>
              <a:buClr>
                <a:schemeClr val="dk1"/>
              </a:buClr>
              <a:buSzPts val="3000"/>
              <a:buFont typeface="Prompt"/>
              <a:buNone/>
              <a:defRPr sz="3000" b="1">
                <a:solidFill>
                  <a:schemeClr val="dk1"/>
                </a:solidFill>
                <a:latin typeface="Prompt"/>
                <a:ea typeface="Prompt"/>
                <a:cs typeface="Prompt"/>
                <a:sym typeface="Prompt"/>
              </a:defRPr>
            </a:lvl3pPr>
            <a:lvl4pPr lvl="3" rtl="0">
              <a:spcBef>
                <a:spcPts val="0"/>
              </a:spcBef>
              <a:spcAft>
                <a:spcPts val="0"/>
              </a:spcAft>
              <a:buClr>
                <a:schemeClr val="dk1"/>
              </a:buClr>
              <a:buSzPts val="3000"/>
              <a:buFont typeface="Prompt"/>
              <a:buNone/>
              <a:defRPr sz="3000" b="1">
                <a:solidFill>
                  <a:schemeClr val="dk1"/>
                </a:solidFill>
                <a:latin typeface="Prompt"/>
                <a:ea typeface="Prompt"/>
                <a:cs typeface="Prompt"/>
                <a:sym typeface="Prompt"/>
              </a:defRPr>
            </a:lvl4pPr>
            <a:lvl5pPr lvl="4" rtl="0">
              <a:spcBef>
                <a:spcPts val="0"/>
              </a:spcBef>
              <a:spcAft>
                <a:spcPts val="0"/>
              </a:spcAft>
              <a:buClr>
                <a:schemeClr val="dk1"/>
              </a:buClr>
              <a:buSzPts val="3000"/>
              <a:buFont typeface="Prompt"/>
              <a:buNone/>
              <a:defRPr sz="3000" b="1">
                <a:solidFill>
                  <a:schemeClr val="dk1"/>
                </a:solidFill>
                <a:latin typeface="Prompt"/>
                <a:ea typeface="Prompt"/>
                <a:cs typeface="Prompt"/>
                <a:sym typeface="Prompt"/>
              </a:defRPr>
            </a:lvl5pPr>
            <a:lvl6pPr lvl="5" rtl="0">
              <a:spcBef>
                <a:spcPts val="0"/>
              </a:spcBef>
              <a:spcAft>
                <a:spcPts val="0"/>
              </a:spcAft>
              <a:buClr>
                <a:schemeClr val="dk1"/>
              </a:buClr>
              <a:buSzPts val="3000"/>
              <a:buFont typeface="Prompt"/>
              <a:buNone/>
              <a:defRPr sz="3000" b="1">
                <a:solidFill>
                  <a:schemeClr val="dk1"/>
                </a:solidFill>
                <a:latin typeface="Prompt"/>
                <a:ea typeface="Prompt"/>
                <a:cs typeface="Prompt"/>
                <a:sym typeface="Prompt"/>
              </a:defRPr>
            </a:lvl6pPr>
            <a:lvl7pPr lvl="6" rtl="0">
              <a:spcBef>
                <a:spcPts val="0"/>
              </a:spcBef>
              <a:spcAft>
                <a:spcPts val="0"/>
              </a:spcAft>
              <a:buClr>
                <a:schemeClr val="dk1"/>
              </a:buClr>
              <a:buSzPts val="3000"/>
              <a:buFont typeface="Prompt"/>
              <a:buNone/>
              <a:defRPr sz="3000" b="1">
                <a:solidFill>
                  <a:schemeClr val="dk1"/>
                </a:solidFill>
                <a:latin typeface="Prompt"/>
                <a:ea typeface="Prompt"/>
                <a:cs typeface="Prompt"/>
                <a:sym typeface="Prompt"/>
              </a:defRPr>
            </a:lvl7pPr>
            <a:lvl8pPr lvl="7" rtl="0">
              <a:spcBef>
                <a:spcPts val="0"/>
              </a:spcBef>
              <a:spcAft>
                <a:spcPts val="0"/>
              </a:spcAft>
              <a:buClr>
                <a:schemeClr val="dk1"/>
              </a:buClr>
              <a:buSzPts val="3000"/>
              <a:buFont typeface="Prompt"/>
              <a:buNone/>
              <a:defRPr sz="3000" b="1">
                <a:solidFill>
                  <a:schemeClr val="dk1"/>
                </a:solidFill>
                <a:latin typeface="Prompt"/>
                <a:ea typeface="Prompt"/>
                <a:cs typeface="Prompt"/>
                <a:sym typeface="Prompt"/>
              </a:defRPr>
            </a:lvl8pPr>
            <a:lvl9pPr lvl="8" rtl="0">
              <a:spcBef>
                <a:spcPts val="0"/>
              </a:spcBef>
              <a:spcAft>
                <a:spcPts val="0"/>
              </a:spcAft>
              <a:buClr>
                <a:schemeClr val="dk1"/>
              </a:buClr>
              <a:buSzPts val="3000"/>
              <a:buFont typeface="Prompt"/>
              <a:buNone/>
              <a:defRPr sz="3000" b="1">
                <a:solidFill>
                  <a:schemeClr val="dk1"/>
                </a:solidFill>
                <a:latin typeface="Prompt"/>
                <a:ea typeface="Prompt"/>
                <a:cs typeface="Prompt"/>
                <a:sym typeface="Prompt"/>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1pPr>
            <a:lvl2pPr marL="914400" lvl="1"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2pPr>
            <a:lvl3pPr marL="1371600" lvl="2"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3pPr>
            <a:lvl4pPr marL="1828800" lvl="3"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4pPr>
            <a:lvl5pPr marL="2286000" lvl="4"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5pPr>
            <a:lvl6pPr marL="2743200" lvl="5"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6pPr>
            <a:lvl7pPr marL="3200400" lvl="6"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7pPr>
            <a:lvl8pPr marL="3657600" lvl="7"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8pPr>
            <a:lvl9pPr marL="4114800" lvl="8" indent="-317500">
              <a:lnSpc>
                <a:spcPct val="100000"/>
              </a:lnSpc>
              <a:spcBef>
                <a:spcPts val="0"/>
              </a:spcBef>
              <a:spcAft>
                <a:spcPts val="0"/>
              </a:spcAft>
              <a:buClr>
                <a:schemeClr val="dk1"/>
              </a:buClr>
              <a:buSzPts val="1400"/>
              <a:buFont typeface="Cabin"/>
              <a:buChar char="■"/>
              <a:defRPr>
                <a:solidFill>
                  <a:schemeClr val="dk1"/>
                </a:solidFill>
                <a:latin typeface="Cabin"/>
                <a:ea typeface="Cabin"/>
                <a:cs typeface="Cabin"/>
                <a:sym typeface="Cabin"/>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5" r:id="rId5"/>
    <p:sldLayoutId id="2147483658" r:id="rId6"/>
    <p:sldLayoutId id="2147483663" r:id="rId7"/>
    <p:sldLayoutId id="2147483664" r:id="rId8"/>
    <p:sldLayoutId id="2147483667" r:id="rId9"/>
    <p:sldLayoutId id="214748366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image" Target="../media/image8.png"/><Relationship Id="rId7"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6"/>
          <p:cNvSpPr txBox="1">
            <a:spLocks noGrp="1"/>
          </p:cNvSpPr>
          <p:nvPr>
            <p:ph type="ctrTitle"/>
          </p:nvPr>
        </p:nvSpPr>
        <p:spPr>
          <a:xfrm>
            <a:off x="1677750" y="1253799"/>
            <a:ext cx="5788500" cy="2111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3200" dirty="0"/>
              <a:t>Hand Gesture Recognition and Classification using Convolutional Neural Network</a:t>
            </a:r>
            <a:endParaRPr sz="3200" dirty="0"/>
          </a:p>
        </p:txBody>
      </p:sp>
      <p:sp>
        <p:nvSpPr>
          <p:cNvPr id="146" name="Google Shape;146;p26"/>
          <p:cNvSpPr txBox="1">
            <a:spLocks noGrp="1"/>
          </p:cNvSpPr>
          <p:nvPr>
            <p:ph type="subTitle" idx="1"/>
          </p:nvPr>
        </p:nvSpPr>
        <p:spPr>
          <a:xfrm>
            <a:off x="5423338" y="3665660"/>
            <a:ext cx="2042912" cy="393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030873542</a:t>
            </a:r>
            <a:endParaRPr dirty="0"/>
          </a:p>
        </p:txBody>
      </p:sp>
      <p:cxnSp>
        <p:nvCxnSpPr>
          <p:cNvPr id="147" name="Google Shape;147;p26"/>
          <p:cNvCxnSpPr/>
          <p:nvPr/>
        </p:nvCxnSpPr>
        <p:spPr>
          <a:xfrm>
            <a:off x="2264700" y="3516025"/>
            <a:ext cx="4614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200" name="Google Shape;200;p31"/>
          <p:cNvSpPr txBox="1">
            <a:spLocks noGrp="1"/>
          </p:cNvSpPr>
          <p:nvPr>
            <p:ph type="title"/>
          </p:nvPr>
        </p:nvSpPr>
        <p:spPr>
          <a:xfrm>
            <a:off x="678310" y="895037"/>
            <a:ext cx="3553200" cy="66890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t>RESULTS</a:t>
            </a:r>
            <a:endParaRPr sz="2400" dirty="0"/>
          </a:p>
        </p:txBody>
      </p:sp>
      <p:sp>
        <p:nvSpPr>
          <p:cNvPr id="201" name="Google Shape;201;p31"/>
          <p:cNvSpPr txBox="1">
            <a:spLocks noGrp="1"/>
          </p:cNvSpPr>
          <p:nvPr>
            <p:ph type="body" idx="1"/>
          </p:nvPr>
        </p:nvSpPr>
        <p:spPr>
          <a:xfrm>
            <a:off x="678310" y="1563939"/>
            <a:ext cx="5974737" cy="618009"/>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r>
              <a:rPr lang="en-US" sz="1200" dirty="0"/>
              <a:t>570ms/step - accuracy: 0.7144 - loss: 0.4922 - val_accuracy: 0.9280 - val_loss: 0.3746</a:t>
            </a:r>
            <a:endParaRPr sz="1200" dirty="0"/>
          </a:p>
        </p:txBody>
      </p:sp>
      <p:pic>
        <p:nvPicPr>
          <p:cNvPr id="5" name="Picture 4" descr="A screenshot of a computer&#10;&#10;Description automatically generated">
            <a:extLst>
              <a:ext uri="{FF2B5EF4-FFF2-40B4-BE49-F238E27FC236}">
                <a16:creationId xmlns:a16="http://schemas.microsoft.com/office/drawing/2014/main" id="{9C8FC1F4-4F92-9624-2C8A-1CC6341E9BA0}"/>
              </a:ext>
            </a:extLst>
          </p:cNvPr>
          <p:cNvPicPr>
            <a:picLocks noChangeAspect="1"/>
          </p:cNvPicPr>
          <p:nvPr/>
        </p:nvPicPr>
        <p:blipFill>
          <a:blip r:embed="rId3"/>
          <a:stretch>
            <a:fillRect/>
          </a:stretch>
        </p:blipFill>
        <p:spPr>
          <a:xfrm>
            <a:off x="798885" y="2286248"/>
            <a:ext cx="3691584" cy="207651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200" name="Google Shape;200;p31"/>
          <p:cNvSpPr txBox="1">
            <a:spLocks noGrp="1"/>
          </p:cNvSpPr>
          <p:nvPr>
            <p:ph type="title"/>
          </p:nvPr>
        </p:nvSpPr>
        <p:spPr>
          <a:xfrm>
            <a:off x="678310" y="895037"/>
            <a:ext cx="3553200" cy="66890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dirty="0"/>
              <a:t>CONCLUSION</a:t>
            </a:r>
            <a:endParaRPr sz="2400" dirty="0"/>
          </a:p>
        </p:txBody>
      </p:sp>
      <p:sp>
        <p:nvSpPr>
          <p:cNvPr id="201" name="Google Shape;201;p31"/>
          <p:cNvSpPr txBox="1">
            <a:spLocks noGrp="1"/>
          </p:cNvSpPr>
          <p:nvPr>
            <p:ph type="body" idx="1"/>
          </p:nvPr>
        </p:nvSpPr>
        <p:spPr>
          <a:xfrm>
            <a:off x="678310" y="1563939"/>
            <a:ext cx="7153725" cy="1954513"/>
          </a:xfrm>
          <a:prstGeom prst="rect">
            <a:avLst/>
          </a:prstGeom>
        </p:spPr>
        <p:txBody>
          <a:bodyPr spcFirstLastPara="1" wrap="square" lIns="91425" tIns="91425" rIns="91425" bIns="91425" anchor="t" anchorCtr="0">
            <a:noAutofit/>
          </a:bodyPr>
          <a:lstStyle/>
          <a:p>
            <a:pPr marL="0" lvl="0" indent="0" algn="l" rtl="0">
              <a:spcBef>
                <a:spcPts val="1600"/>
              </a:spcBef>
              <a:spcAft>
                <a:spcPts val="0"/>
              </a:spcAft>
              <a:buNone/>
            </a:pPr>
            <a:r>
              <a:rPr lang="en-US" sz="1200" dirty="0"/>
              <a:t>In conclusion, the development of a hand gesture recognition system represents a significant advancement in human-computer interaction. Through the utilization of machine learning algorithms and computer vision techniques, we have successfully trained a neural network to interpret various hand gestures accurately. This technology holds immense potential in a wide range of applications, including sign language translation, virtual reality interactions, and gesture-based control systems. However, challenges such as real-time processing and robustness in diverse environments remain areas for further improvement.</a:t>
            </a:r>
            <a:endParaRPr sz="1200" dirty="0"/>
          </a:p>
        </p:txBody>
      </p:sp>
    </p:spTree>
    <p:extLst>
      <p:ext uri="{BB962C8B-B14F-4D97-AF65-F5344CB8AC3E}">
        <p14:creationId xmlns:p14="http://schemas.microsoft.com/office/powerpoint/2010/main" val="39225828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7"/>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CONTENTS OF THIS TEMPLATE</a:t>
            </a:r>
            <a:endParaRPr/>
          </a:p>
        </p:txBody>
      </p:sp>
      <p:graphicFrame>
        <p:nvGraphicFramePr>
          <p:cNvPr id="154" name="Google Shape;154;p27"/>
          <p:cNvGraphicFramePr/>
          <p:nvPr>
            <p:extLst>
              <p:ext uri="{D42A27DB-BD31-4B8C-83A1-F6EECF244321}">
                <p14:modId xmlns:p14="http://schemas.microsoft.com/office/powerpoint/2010/main" val="3441021807"/>
              </p:ext>
            </p:extLst>
          </p:nvPr>
        </p:nvGraphicFramePr>
        <p:xfrm>
          <a:off x="720000" y="1767225"/>
          <a:ext cx="7704000" cy="2169150"/>
        </p:xfrm>
        <a:graphic>
          <a:graphicData uri="http://schemas.openxmlformats.org/drawingml/2006/table">
            <a:tbl>
              <a:tblPr>
                <a:noFill/>
                <a:tableStyleId>{94C85587-C765-44AB-B379-DFC26EFBA837}</a:tableStyleId>
              </a:tblPr>
              <a:tblGrid>
                <a:gridCol w="2451050">
                  <a:extLst>
                    <a:ext uri="{9D8B030D-6E8A-4147-A177-3AD203B41FA5}">
                      <a16:colId xmlns:a16="http://schemas.microsoft.com/office/drawing/2014/main" val="20000"/>
                    </a:ext>
                  </a:extLst>
                </a:gridCol>
                <a:gridCol w="5252950">
                  <a:extLst>
                    <a:ext uri="{9D8B030D-6E8A-4147-A177-3AD203B41FA5}">
                      <a16:colId xmlns:a16="http://schemas.microsoft.com/office/drawing/2014/main" val="20001"/>
                    </a:ext>
                  </a:extLst>
                </a:gridCol>
              </a:tblGrid>
              <a:tr h="361525">
                <a:tc>
                  <a:txBody>
                    <a:bodyPr/>
                    <a:lstStyle/>
                    <a:p>
                      <a:pPr marL="0" lvl="0" indent="0" algn="l" rtl="0">
                        <a:spcBef>
                          <a:spcPts val="0"/>
                        </a:spcBef>
                        <a:spcAft>
                          <a:spcPts val="0"/>
                        </a:spcAft>
                        <a:buNone/>
                      </a:pPr>
                      <a:r>
                        <a:rPr lang="en" sz="1000" b="1" u="sng" dirty="0">
                          <a:solidFill>
                            <a:schemeClr val="dk1"/>
                          </a:solidFill>
                          <a:latin typeface="Cabin"/>
                          <a:ea typeface="Cabin"/>
                          <a:cs typeface="Cabin"/>
                          <a:sym typeface="Cabin"/>
                        </a:rPr>
                        <a:t>Introduction</a:t>
                      </a:r>
                      <a:endParaRPr sz="1000" b="1" u="sng" dirty="0">
                        <a:solidFill>
                          <a:schemeClr val="dk1"/>
                        </a:solidFill>
                        <a:latin typeface="Cabin"/>
                        <a:ea typeface="Cabin"/>
                        <a:cs typeface="Cabin"/>
                        <a:sym typeface="Cabi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Cabin"/>
                          <a:ea typeface="Cabin"/>
                          <a:cs typeface="Cabin"/>
                          <a:sym typeface="Cabin"/>
                        </a:rPr>
                        <a:t>Introduction to Gesture Recognition Project</a:t>
                      </a:r>
                      <a:endParaRPr sz="1000" dirty="0">
                        <a:solidFill>
                          <a:schemeClr val="dk1"/>
                        </a:solidFill>
                        <a:latin typeface="Cabin"/>
                        <a:ea typeface="Cabin"/>
                        <a:cs typeface="Cabin"/>
                        <a:sym typeface="Cabi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361525">
                <a:tc>
                  <a:txBody>
                    <a:bodyPr/>
                    <a:lstStyle/>
                    <a:p>
                      <a:pPr marL="0" lvl="0" indent="0" algn="l" rtl="0">
                        <a:spcBef>
                          <a:spcPts val="0"/>
                        </a:spcBef>
                        <a:spcAft>
                          <a:spcPts val="0"/>
                        </a:spcAft>
                        <a:buNone/>
                      </a:pPr>
                      <a:r>
                        <a:rPr lang="en" sz="1000" b="1" u="sng" dirty="0">
                          <a:solidFill>
                            <a:schemeClr val="dk1"/>
                          </a:solidFill>
                          <a:latin typeface="Cabin"/>
                          <a:ea typeface="Cabin"/>
                          <a:cs typeface="Cabin"/>
                          <a:sym typeface="Cabin"/>
                        </a:rPr>
                        <a:t>Dataset</a:t>
                      </a:r>
                      <a:endParaRPr sz="1000" b="1" u="sng" dirty="0">
                        <a:solidFill>
                          <a:schemeClr val="dk1"/>
                        </a:solidFill>
                        <a:latin typeface="Cabin"/>
                        <a:ea typeface="Cabin"/>
                        <a:cs typeface="Cabin"/>
                        <a:sym typeface="Cabi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marR="0" lvl="0" indent="0" algn="l" rtl="0">
                        <a:lnSpc>
                          <a:spcPct val="100000"/>
                        </a:lnSpc>
                        <a:spcBef>
                          <a:spcPts val="0"/>
                        </a:spcBef>
                        <a:spcAft>
                          <a:spcPts val="1600"/>
                        </a:spcAft>
                        <a:buNone/>
                      </a:pPr>
                      <a:r>
                        <a:rPr lang="en" sz="1000" dirty="0">
                          <a:solidFill>
                            <a:schemeClr val="dk1"/>
                          </a:solidFill>
                          <a:latin typeface="Cabin"/>
                          <a:ea typeface="Cabin"/>
                          <a:cs typeface="Cabin"/>
                          <a:sym typeface="Cabin"/>
                        </a:rPr>
                        <a:t>What Dataset will be provided to fit the model ?</a:t>
                      </a:r>
                      <a:endParaRPr sz="1000" dirty="0">
                        <a:solidFill>
                          <a:schemeClr val="dk1"/>
                        </a:solidFill>
                        <a:latin typeface="Cabin"/>
                        <a:ea typeface="Cabin"/>
                        <a:cs typeface="Cabin"/>
                        <a:sym typeface="Cabi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361525">
                <a:tc>
                  <a:txBody>
                    <a:bodyPr/>
                    <a:lstStyle/>
                    <a:p>
                      <a:pPr marL="0" lvl="0" indent="0" algn="l" rtl="0">
                        <a:spcBef>
                          <a:spcPts val="0"/>
                        </a:spcBef>
                        <a:spcAft>
                          <a:spcPts val="0"/>
                        </a:spcAft>
                        <a:buNone/>
                      </a:pPr>
                      <a:r>
                        <a:rPr lang="en" sz="1000" b="1" u="sng" dirty="0">
                          <a:solidFill>
                            <a:schemeClr val="dk1"/>
                          </a:solidFill>
                          <a:latin typeface="Cabin"/>
                          <a:ea typeface="Cabin"/>
                          <a:cs typeface="Cabin"/>
                          <a:sym typeface="Cabin"/>
                        </a:rPr>
                        <a:t>Data Preprocessing</a:t>
                      </a:r>
                      <a:endParaRPr sz="1000" b="1" u="sng" dirty="0">
                        <a:solidFill>
                          <a:schemeClr val="dk1"/>
                        </a:solidFill>
                        <a:latin typeface="Cabin"/>
                        <a:ea typeface="Cabin"/>
                        <a:cs typeface="Cabin"/>
                        <a:sym typeface="Cabi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Cabin"/>
                          <a:ea typeface="Cabin"/>
                          <a:cs typeface="Cabin"/>
                          <a:sym typeface="Cabin"/>
                        </a:rPr>
                        <a:t>Which data pre-processing techniques are involved</a:t>
                      </a:r>
                      <a:endParaRPr sz="1000" dirty="0">
                        <a:solidFill>
                          <a:schemeClr val="dk1"/>
                        </a:solidFill>
                        <a:latin typeface="Cabin"/>
                        <a:ea typeface="Cabin"/>
                        <a:cs typeface="Cabin"/>
                        <a:sym typeface="Cabi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361525">
                <a:tc>
                  <a:txBody>
                    <a:bodyPr/>
                    <a:lstStyle/>
                    <a:p>
                      <a:pPr marL="0" lvl="0" indent="0" algn="l" rtl="0">
                        <a:spcBef>
                          <a:spcPts val="0"/>
                        </a:spcBef>
                        <a:spcAft>
                          <a:spcPts val="0"/>
                        </a:spcAft>
                        <a:buNone/>
                      </a:pPr>
                      <a:r>
                        <a:rPr lang="en" sz="1000" b="1" u="sng" dirty="0">
                          <a:solidFill>
                            <a:schemeClr val="dk1"/>
                          </a:solidFill>
                          <a:latin typeface="Cabin"/>
                          <a:ea typeface="Cabin"/>
                          <a:cs typeface="Cabin"/>
                          <a:sym typeface="Cabin"/>
                        </a:rPr>
                        <a:t>Model Architecture</a:t>
                      </a:r>
                      <a:endParaRPr sz="1000" b="1" u="sng" dirty="0">
                        <a:solidFill>
                          <a:schemeClr val="dk1"/>
                        </a:solidFill>
                        <a:latin typeface="Cabin"/>
                        <a:ea typeface="Cabin"/>
                        <a:cs typeface="Cabin"/>
                        <a:sym typeface="Cabi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Cabin"/>
                          <a:ea typeface="Cabin"/>
                          <a:cs typeface="Cabin"/>
                          <a:sym typeface="Cabin"/>
                        </a:rPr>
                        <a:t>What Architecture does CNN follows and configurations</a:t>
                      </a:r>
                      <a:endParaRPr sz="1000" dirty="0">
                        <a:solidFill>
                          <a:schemeClr val="dk1"/>
                        </a:solidFill>
                        <a:latin typeface="Cabin"/>
                        <a:ea typeface="Cabin"/>
                        <a:cs typeface="Cabin"/>
                        <a:sym typeface="Cabi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r h="361525">
                <a:tc>
                  <a:txBody>
                    <a:bodyPr/>
                    <a:lstStyle/>
                    <a:p>
                      <a:pPr marL="0" lvl="0" indent="0" algn="l" rtl="0">
                        <a:spcBef>
                          <a:spcPts val="0"/>
                        </a:spcBef>
                        <a:spcAft>
                          <a:spcPts val="0"/>
                        </a:spcAft>
                        <a:buNone/>
                      </a:pPr>
                      <a:r>
                        <a:rPr lang="en" sz="1000" b="1" u="sng" dirty="0">
                          <a:solidFill>
                            <a:schemeClr val="dk1"/>
                          </a:solidFill>
                          <a:latin typeface="Cabin"/>
                          <a:ea typeface="Cabin"/>
                          <a:cs typeface="Cabin"/>
                          <a:sym typeface="Cabin"/>
                        </a:rPr>
                        <a:t>Training Process &amp; Evaluation</a:t>
                      </a:r>
                      <a:endParaRPr sz="1000" b="1" u="sng" dirty="0">
                        <a:solidFill>
                          <a:schemeClr val="dk1"/>
                        </a:solidFill>
                        <a:latin typeface="Cabin"/>
                        <a:ea typeface="Cabin"/>
                        <a:cs typeface="Cabin"/>
                        <a:sym typeface="Cabi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0"/>
                        </a:spcAft>
                        <a:buNone/>
                      </a:pPr>
                      <a:r>
                        <a:rPr lang="en" sz="1000" dirty="0">
                          <a:solidFill>
                            <a:schemeClr val="dk1"/>
                          </a:solidFill>
                          <a:latin typeface="Cabin"/>
                          <a:ea typeface="Cabin"/>
                          <a:cs typeface="Cabin"/>
                          <a:sym typeface="Cabin"/>
                        </a:rPr>
                        <a:t>Steps Involved in training the CNN model</a:t>
                      </a:r>
                      <a:endParaRPr sz="1000" dirty="0">
                        <a:solidFill>
                          <a:schemeClr val="dk1"/>
                        </a:solidFill>
                        <a:latin typeface="Cabin"/>
                        <a:ea typeface="Cabin"/>
                        <a:cs typeface="Cabin"/>
                        <a:sym typeface="Cabi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4"/>
                  </a:ext>
                </a:extLst>
              </a:tr>
              <a:tr h="361525">
                <a:tc>
                  <a:txBody>
                    <a:bodyPr/>
                    <a:lstStyle/>
                    <a:p>
                      <a:pPr marL="0" lvl="0" indent="0" algn="l" rtl="0">
                        <a:spcBef>
                          <a:spcPts val="0"/>
                        </a:spcBef>
                        <a:spcAft>
                          <a:spcPts val="0"/>
                        </a:spcAft>
                        <a:buNone/>
                      </a:pPr>
                      <a:r>
                        <a:rPr lang="en" sz="1000" b="1" u="sng" dirty="0">
                          <a:solidFill>
                            <a:schemeClr val="dk1"/>
                          </a:solidFill>
                          <a:latin typeface="Cabin"/>
                          <a:ea typeface="Cabin"/>
                          <a:cs typeface="Cabin"/>
                          <a:sym typeface="Cabin"/>
                        </a:rPr>
                        <a:t>Results</a:t>
                      </a:r>
                      <a:endParaRPr sz="1000" b="1" u="sng" dirty="0">
                        <a:solidFill>
                          <a:schemeClr val="dk1"/>
                        </a:solidFill>
                        <a:latin typeface="Cabin"/>
                        <a:ea typeface="Cabin"/>
                        <a:cs typeface="Cabin"/>
                        <a:sym typeface="Cabi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l" rtl="0">
                        <a:spcBef>
                          <a:spcPts val="0"/>
                        </a:spcBef>
                        <a:spcAft>
                          <a:spcPts val="1600"/>
                        </a:spcAft>
                        <a:buNone/>
                      </a:pPr>
                      <a:r>
                        <a:rPr lang="en" sz="1000" dirty="0">
                          <a:solidFill>
                            <a:schemeClr val="dk1"/>
                          </a:solidFill>
                          <a:latin typeface="Cabin"/>
                          <a:ea typeface="Cabin"/>
                          <a:cs typeface="Cabin"/>
                          <a:sym typeface="Cabin"/>
                        </a:rPr>
                        <a:t>Accuracy and Predictions of the model</a:t>
                      </a:r>
                      <a:endParaRPr sz="1000" dirty="0">
                        <a:solidFill>
                          <a:schemeClr val="dk1"/>
                        </a:solidFill>
                        <a:latin typeface="Cabin"/>
                        <a:ea typeface="Cabin"/>
                        <a:cs typeface="Cabin"/>
                        <a:sym typeface="Cabin"/>
                      </a:endParaRPr>
                    </a:p>
                  </a:txBody>
                  <a:tcPr marL="91425" marR="91425" marT="0" marB="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9"/>
          <p:cNvSpPr txBox="1">
            <a:spLocks noGrp="1"/>
          </p:cNvSpPr>
          <p:nvPr>
            <p:ph type="subTitle" idx="1"/>
          </p:nvPr>
        </p:nvSpPr>
        <p:spPr>
          <a:xfrm>
            <a:off x="821339" y="1309325"/>
            <a:ext cx="6903764" cy="2389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Hand gesture recognition has emerged as a crucial area of research with applications spanning from sign language interpretation to human-computer interaction. In recent years, Convolutional Neural Networks (CNNs) have demonstrated remarkable success in image recognition tasks, making them a natural choice for the complex task of understanding and classifying hand gestures. In this presentation, we explore the potential of CNNs in accurately recognizing and classifying hand gestures, paving the way for intuitive and efficient human-computer interaction systems.</a:t>
            </a:r>
          </a:p>
        </p:txBody>
      </p:sp>
      <p:sp>
        <p:nvSpPr>
          <p:cNvPr id="183" name="Google Shape;183;p2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a:t>
            </a:r>
            <a:endParaRPr dirty="0"/>
          </a:p>
        </p:txBody>
      </p:sp>
      <p:cxnSp>
        <p:nvCxnSpPr>
          <p:cNvPr id="185" name="Google Shape;185;p29"/>
          <p:cNvCxnSpPr/>
          <p:nvPr/>
        </p:nvCxnSpPr>
        <p:spPr>
          <a:xfrm>
            <a:off x="713225" y="4604000"/>
            <a:ext cx="77190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2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b="0"/>
          </a:p>
        </p:txBody>
      </p:sp>
      <p:sp>
        <p:nvSpPr>
          <p:cNvPr id="162" name="Google Shape;162;p28"/>
          <p:cNvSpPr txBox="1">
            <a:spLocks noGrp="1"/>
          </p:cNvSpPr>
          <p:nvPr>
            <p:ph type="subTitle" idx="1"/>
          </p:nvPr>
        </p:nvSpPr>
        <p:spPr>
          <a:xfrm>
            <a:off x="2035127" y="2133474"/>
            <a:ext cx="2322461"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takes</a:t>
            </a:r>
            <a:r>
              <a:rPr lang="en" dirty="0"/>
              <a:t> the input from User and creates the folder</a:t>
            </a:r>
            <a:endParaRPr dirty="0"/>
          </a:p>
        </p:txBody>
      </p:sp>
      <p:sp>
        <p:nvSpPr>
          <p:cNvPr id="163" name="Google Shape;163;p28"/>
          <p:cNvSpPr txBox="1">
            <a:spLocks noGrp="1"/>
          </p:cNvSpPr>
          <p:nvPr>
            <p:ph type="subTitle" idx="2"/>
          </p:nvPr>
        </p:nvSpPr>
        <p:spPr>
          <a:xfrm>
            <a:off x="5867323" y="2133475"/>
            <a:ext cx="2017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responsible to load images and split them.</a:t>
            </a:r>
            <a:endParaRPr dirty="0"/>
          </a:p>
        </p:txBody>
      </p:sp>
      <p:sp>
        <p:nvSpPr>
          <p:cNvPr id="164" name="Google Shape;164;p28"/>
          <p:cNvSpPr txBox="1">
            <a:spLocks noGrp="1"/>
          </p:cNvSpPr>
          <p:nvPr>
            <p:ph type="subTitle" idx="3"/>
          </p:nvPr>
        </p:nvSpPr>
        <p:spPr>
          <a:xfrm>
            <a:off x="2035128" y="3742050"/>
            <a:ext cx="2017500" cy="4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designed to train model using keras library</a:t>
            </a:r>
            <a:endParaRPr dirty="0"/>
          </a:p>
        </p:txBody>
      </p:sp>
      <p:sp>
        <p:nvSpPr>
          <p:cNvPr id="166" name="Google Shape;166;p28"/>
          <p:cNvSpPr txBox="1">
            <a:spLocks noGrp="1"/>
          </p:cNvSpPr>
          <p:nvPr>
            <p:ph type="title" idx="5"/>
          </p:nvPr>
        </p:nvSpPr>
        <p:spPr>
          <a:xfrm>
            <a:off x="1226437" y="1431924"/>
            <a:ext cx="733500" cy="73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167" name="Google Shape;167;p28"/>
          <p:cNvSpPr txBox="1">
            <a:spLocks noGrp="1"/>
          </p:cNvSpPr>
          <p:nvPr>
            <p:ph type="title" idx="6"/>
          </p:nvPr>
        </p:nvSpPr>
        <p:spPr>
          <a:xfrm>
            <a:off x="1227585" y="3041423"/>
            <a:ext cx="7314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68" name="Google Shape;168;p28"/>
          <p:cNvSpPr txBox="1">
            <a:spLocks noGrp="1"/>
          </p:cNvSpPr>
          <p:nvPr>
            <p:ph type="title" idx="7"/>
          </p:nvPr>
        </p:nvSpPr>
        <p:spPr>
          <a:xfrm>
            <a:off x="5059713" y="1432967"/>
            <a:ext cx="7314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169" name="Google Shape;169;p28"/>
          <p:cNvSpPr txBox="1">
            <a:spLocks noGrp="1"/>
          </p:cNvSpPr>
          <p:nvPr>
            <p:ph type="title" idx="8"/>
          </p:nvPr>
        </p:nvSpPr>
        <p:spPr>
          <a:xfrm>
            <a:off x="5059713" y="3041425"/>
            <a:ext cx="731400" cy="731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170" name="Google Shape;170;p28"/>
          <p:cNvSpPr txBox="1">
            <a:spLocks noGrp="1"/>
          </p:cNvSpPr>
          <p:nvPr>
            <p:ph type="subTitle" idx="9"/>
          </p:nvPr>
        </p:nvSpPr>
        <p:spPr>
          <a:xfrm>
            <a:off x="2035050" y="1355725"/>
            <a:ext cx="2017500" cy="73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US" sz="1400" dirty="0"/>
              <a:t>CREATE_GESTURE</a:t>
            </a:r>
            <a:endParaRPr sz="1400" dirty="0"/>
          </a:p>
        </p:txBody>
      </p:sp>
      <p:sp>
        <p:nvSpPr>
          <p:cNvPr id="171" name="Google Shape;171;p28"/>
          <p:cNvSpPr txBox="1">
            <a:spLocks noGrp="1"/>
          </p:cNvSpPr>
          <p:nvPr>
            <p:ph type="subTitle" idx="13"/>
          </p:nvPr>
        </p:nvSpPr>
        <p:spPr>
          <a:xfrm>
            <a:off x="2035050" y="2964426"/>
            <a:ext cx="2017500" cy="73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CNN_KERAS</a:t>
            </a:r>
            <a:endParaRPr dirty="0"/>
          </a:p>
        </p:txBody>
      </p:sp>
      <p:sp>
        <p:nvSpPr>
          <p:cNvPr id="172" name="Google Shape;172;p28"/>
          <p:cNvSpPr txBox="1">
            <a:spLocks noGrp="1"/>
          </p:cNvSpPr>
          <p:nvPr>
            <p:ph type="subTitle" idx="14"/>
          </p:nvPr>
        </p:nvSpPr>
        <p:spPr>
          <a:xfrm>
            <a:off x="5867325" y="1355725"/>
            <a:ext cx="2017500" cy="73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600" dirty="0"/>
              <a:t>LOAD_IMAGES</a:t>
            </a:r>
            <a:endParaRPr sz="1600" dirty="0"/>
          </a:p>
        </p:txBody>
      </p:sp>
      <p:sp>
        <p:nvSpPr>
          <p:cNvPr id="173" name="Google Shape;173;p28"/>
          <p:cNvSpPr txBox="1">
            <a:spLocks noGrp="1"/>
          </p:cNvSpPr>
          <p:nvPr>
            <p:ph type="subTitle" idx="15"/>
          </p:nvPr>
        </p:nvSpPr>
        <p:spPr>
          <a:xfrm>
            <a:off x="5867325" y="2964423"/>
            <a:ext cx="2017500" cy="733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1200" dirty="0"/>
              <a:t>RECOGNIZE_GESTURE</a:t>
            </a:r>
            <a:endParaRPr sz="1200" dirty="0"/>
          </a:p>
        </p:txBody>
      </p:sp>
      <p:cxnSp>
        <p:nvCxnSpPr>
          <p:cNvPr id="174" name="Google Shape;174;p28"/>
          <p:cNvCxnSpPr/>
          <p:nvPr/>
        </p:nvCxnSpPr>
        <p:spPr>
          <a:xfrm>
            <a:off x="1303725" y="2133475"/>
            <a:ext cx="2748900" cy="0"/>
          </a:xfrm>
          <a:prstGeom prst="straightConnector1">
            <a:avLst/>
          </a:prstGeom>
          <a:noFill/>
          <a:ln w="9525" cap="flat" cmpd="sng">
            <a:solidFill>
              <a:schemeClr val="dk1"/>
            </a:solidFill>
            <a:prstDash val="solid"/>
            <a:round/>
            <a:headEnd type="none" w="med" len="med"/>
            <a:tailEnd type="none" w="med" len="med"/>
          </a:ln>
        </p:spPr>
      </p:cxnSp>
      <p:cxnSp>
        <p:nvCxnSpPr>
          <p:cNvPr id="175" name="Google Shape;175;p28"/>
          <p:cNvCxnSpPr/>
          <p:nvPr/>
        </p:nvCxnSpPr>
        <p:spPr>
          <a:xfrm>
            <a:off x="5059725" y="2133475"/>
            <a:ext cx="2748900" cy="0"/>
          </a:xfrm>
          <a:prstGeom prst="straightConnector1">
            <a:avLst/>
          </a:prstGeom>
          <a:noFill/>
          <a:ln w="9525" cap="flat" cmpd="sng">
            <a:solidFill>
              <a:schemeClr val="dk1"/>
            </a:solidFill>
            <a:prstDash val="solid"/>
            <a:round/>
            <a:headEnd type="none" w="med" len="med"/>
            <a:tailEnd type="none" w="med" len="med"/>
          </a:ln>
        </p:spPr>
      </p:cxnSp>
      <p:cxnSp>
        <p:nvCxnSpPr>
          <p:cNvPr id="176" name="Google Shape;176;p28"/>
          <p:cNvCxnSpPr/>
          <p:nvPr/>
        </p:nvCxnSpPr>
        <p:spPr>
          <a:xfrm>
            <a:off x="1303725" y="3742050"/>
            <a:ext cx="2748900" cy="0"/>
          </a:xfrm>
          <a:prstGeom prst="straightConnector1">
            <a:avLst/>
          </a:prstGeom>
          <a:noFill/>
          <a:ln w="9525" cap="flat" cmpd="sng">
            <a:solidFill>
              <a:schemeClr val="dk1"/>
            </a:solidFill>
            <a:prstDash val="solid"/>
            <a:round/>
            <a:headEnd type="none" w="med" len="med"/>
            <a:tailEnd type="none" w="med" len="med"/>
          </a:ln>
        </p:spPr>
      </p:cxnSp>
      <p:cxnSp>
        <p:nvCxnSpPr>
          <p:cNvPr id="177" name="Google Shape;177;p28"/>
          <p:cNvCxnSpPr/>
          <p:nvPr/>
        </p:nvCxnSpPr>
        <p:spPr>
          <a:xfrm>
            <a:off x="5059725" y="3742050"/>
            <a:ext cx="2748900" cy="0"/>
          </a:xfrm>
          <a:prstGeom prst="straightConnector1">
            <a:avLst/>
          </a:prstGeom>
          <a:noFill/>
          <a:ln w="9525" cap="flat" cmpd="sng">
            <a:solidFill>
              <a:schemeClr val="dk1"/>
            </a:solidFill>
            <a:prstDash val="solid"/>
            <a:round/>
            <a:headEnd type="none" w="med" len="med"/>
            <a:tailEnd type="none" w="med" len="med"/>
          </a:ln>
        </p:spPr>
      </p:cxnSp>
      <p:sp>
        <p:nvSpPr>
          <p:cNvPr id="3" name="Subtitle 2">
            <a:extLst>
              <a:ext uri="{FF2B5EF4-FFF2-40B4-BE49-F238E27FC236}">
                <a16:creationId xmlns:a16="http://schemas.microsoft.com/office/drawing/2014/main" id="{EA67E391-9DF6-5775-B9F3-265E6A8EA0F8}"/>
              </a:ext>
            </a:extLst>
          </p:cNvPr>
          <p:cNvSpPr>
            <a:spLocks noGrp="1"/>
          </p:cNvSpPr>
          <p:nvPr>
            <p:ph type="subTitle" idx="4"/>
          </p:nvPr>
        </p:nvSpPr>
        <p:spPr>
          <a:xfrm>
            <a:off x="5867322" y="3742050"/>
            <a:ext cx="2556677" cy="484800"/>
          </a:xfrm>
        </p:spPr>
        <p:txBody>
          <a:bodyPr/>
          <a:lstStyle/>
          <a:p>
            <a:r>
              <a:rPr lang="en-US" dirty="0"/>
              <a:t>recognize hand gesture using pre-trained CNN model</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2" name="Google Shape;192;p30"/>
          <p:cNvSpPr txBox="1">
            <a:spLocks noGrp="1"/>
          </p:cNvSpPr>
          <p:nvPr>
            <p:ph type="title" idx="2"/>
          </p:nvPr>
        </p:nvSpPr>
        <p:spPr>
          <a:xfrm>
            <a:off x="1046831" y="821078"/>
            <a:ext cx="3863292" cy="67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t>01 CREATE_GESTURE</a:t>
            </a:r>
            <a:endParaRPr sz="2400" dirty="0"/>
          </a:p>
        </p:txBody>
      </p:sp>
      <p:pic>
        <p:nvPicPr>
          <p:cNvPr id="5" name="Picture 4" descr="A screenshot of a computer screen&#10;&#10;Description automatically generated">
            <a:extLst>
              <a:ext uri="{FF2B5EF4-FFF2-40B4-BE49-F238E27FC236}">
                <a16:creationId xmlns:a16="http://schemas.microsoft.com/office/drawing/2014/main" id="{54DA0BAF-8E95-00DB-18F8-2B0C84B4FF70}"/>
              </a:ext>
            </a:extLst>
          </p:cNvPr>
          <p:cNvPicPr>
            <a:picLocks noChangeAspect="1"/>
          </p:cNvPicPr>
          <p:nvPr/>
        </p:nvPicPr>
        <p:blipFill>
          <a:blip r:embed="rId3"/>
          <a:stretch>
            <a:fillRect/>
          </a:stretch>
        </p:blipFill>
        <p:spPr>
          <a:xfrm>
            <a:off x="1046831" y="1988995"/>
            <a:ext cx="3549383" cy="1996527"/>
          </a:xfrm>
          <a:prstGeom prst="rect">
            <a:avLst/>
          </a:prstGeom>
        </p:spPr>
      </p:pic>
      <p:sp>
        <p:nvSpPr>
          <p:cNvPr id="9" name="Google Shape;162;p28">
            <a:extLst>
              <a:ext uri="{FF2B5EF4-FFF2-40B4-BE49-F238E27FC236}">
                <a16:creationId xmlns:a16="http://schemas.microsoft.com/office/drawing/2014/main" id="{5B00F87F-684B-3F5D-252F-7F2786A05E60}"/>
              </a:ext>
            </a:extLst>
          </p:cNvPr>
          <p:cNvSpPr txBox="1">
            <a:spLocks noGrp="1"/>
          </p:cNvSpPr>
          <p:nvPr>
            <p:ph type="subTitle" idx="1"/>
          </p:nvPr>
        </p:nvSpPr>
        <p:spPr>
          <a:xfrm>
            <a:off x="5152171" y="3117147"/>
            <a:ext cx="3217943" cy="868375"/>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400" dirty="0"/>
              <a:t>Thresh is used to isolate the hand region from the background in the captured video frames.</a:t>
            </a:r>
            <a:endParaRPr sz="1400" dirty="0"/>
          </a:p>
        </p:txBody>
      </p:sp>
      <p:sp>
        <p:nvSpPr>
          <p:cNvPr id="10" name="Google Shape;162;p28">
            <a:extLst>
              <a:ext uri="{FF2B5EF4-FFF2-40B4-BE49-F238E27FC236}">
                <a16:creationId xmlns:a16="http://schemas.microsoft.com/office/drawing/2014/main" id="{0E0FA96B-F814-A874-6600-72AEDF8E7A62}"/>
              </a:ext>
            </a:extLst>
          </p:cNvPr>
          <p:cNvSpPr txBox="1">
            <a:spLocks/>
          </p:cNvSpPr>
          <p:nvPr/>
        </p:nvSpPr>
        <p:spPr>
          <a:xfrm>
            <a:off x="5152170" y="1961407"/>
            <a:ext cx="3217943" cy="102585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Cabin"/>
              <a:buNone/>
              <a:defRPr sz="1600" b="0" i="0" u="none" strike="noStrike" cap="none">
                <a:solidFill>
                  <a:schemeClr val="dk1"/>
                </a:solidFill>
                <a:latin typeface="Cabin"/>
                <a:ea typeface="Cabin"/>
                <a:cs typeface="Cabin"/>
                <a:sym typeface="Cabin"/>
              </a:defRPr>
            </a:lvl1pPr>
            <a:lvl2pPr marL="914400" marR="0" lvl="1"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2pPr>
            <a:lvl3pPr marL="1371600" marR="0" lvl="2"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3pPr>
            <a:lvl4pPr marL="1828800" marR="0" lvl="3"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4pPr>
            <a:lvl5pPr marL="2286000" marR="0" lvl="4"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5pPr>
            <a:lvl6pPr marL="2743200" marR="0" lvl="5"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6pPr>
            <a:lvl7pPr marL="3200400" marR="0" lvl="6"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7pPr>
            <a:lvl8pPr marL="3657600" marR="0" lvl="7"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8pPr>
            <a:lvl9pPr marL="4114800" marR="0" lvl="8"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9pPr>
          </a:lstStyle>
          <a:p>
            <a:pPr marL="0" indent="0" algn="l"/>
            <a:r>
              <a:rPr lang="en-US" sz="1400" dirty="0"/>
              <a:t>get_hand_hist</a:t>
            </a:r>
          </a:p>
          <a:p>
            <a:pPr marL="0" indent="0" algn="l"/>
            <a:r>
              <a:rPr lang="en-US" sz="1400" dirty="0"/>
              <a:t>init_create_folder_database</a:t>
            </a:r>
          </a:p>
          <a:p>
            <a:pPr marL="0" indent="0" algn="l"/>
            <a:r>
              <a:rPr lang="en-US" sz="1400" dirty="0"/>
              <a:t>create_folder</a:t>
            </a:r>
          </a:p>
          <a:p>
            <a:pPr marL="0" indent="0" algn="l"/>
            <a:r>
              <a:rPr lang="en-US" sz="1400" dirty="0"/>
              <a:t>store_in_dbstore_images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4"/>
          <p:cNvSpPr txBox="1">
            <a:spLocks noGrp="1"/>
          </p:cNvSpPr>
          <p:nvPr>
            <p:ph type="subTitle" idx="3"/>
          </p:nvPr>
        </p:nvSpPr>
        <p:spPr>
          <a:xfrm>
            <a:off x="709100" y="3796075"/>
            <a:ext cx="2381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contains the corresponding labels for the test images</a:t>
            </a:r>
            <a:endParaRPr dirty="0"/>
          </a:p>
        </p:txBody>
      </p:sp>
      <p:sp>
        <p:nvSpPr>
          <p:cNvPr id="249" name="Google Shape;249;p34"/>
          <p:cNvSpPr txBox="1">
            <a:spLocks noGrp="1"/>
          </p:cNvSpPr>
          <p:nvPr>
            <p:ph type="subTitle" idx="1"/>
          </p:nvPr>
        </p:nvSpPr>
        <p:spPr>
          <a:xfrm>
            <a:off x="709100" y="2134075"/>
            <a:ext cx="2381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Subsets of images from dataset for training</a:t>
            </a:r>
            <a:endParaRPr dirty="0"/>
          </a:p>
        </p:txBody>
      </p:sp>
      <p:sp>
        <p:nvSpPr>
          <p:cNvPr id="250" name="Google Shape;250;p34"/>
          <p:cNvSpPr txBox="1">
            <a:spLocks noGrp="1"/>
          </p:cNvSpPr>
          <p:nvPr>
            <p:ph type="subTitle" idx="2"/>
          </p:nvPr>
        </p:nvSpPr>
        <p:spPr>
          <a:xfrm>
            <a:off x="6064932" y="2068507"/>
            <a:ext cx="2381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Subsets of images for evaluating the trained model</a:t>
            </a:r>
            <a:endParaRPr dirty="0"/>
          </a:p>
        </p:txBody>
      </p:sp>
      <p:sp>
        <p:nvSpPr>
          <p:cNvPr id="251" name="Google Shape;251;p34"/>
          <p:cNvSpPr txBox="1">
            <a:spLocks noGrp="1"/>
          </p:cNvSpPr>
          <p:nvPr>
            <p:ph type="subTitle" idx="4"/>
          </p:nvPr>
        </p:nvSpPr>
        <p:spPr>
          <a:xfrm>
            <a:off x="3381446" y="3796075"/>
            <a:ext cx="2381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These are images set aside for model validation</a:t>
            </a:r>
            <a:endParaRPr dirty="0"/>
          </a:p>
        </p:txBody>
      </p:sp>
      <p:sp>
        <p:nvSpPr>
          <p:cNvPr id="252" name="Google Shape;252;p34"/>
          <p:cNvSpPr txBox="1">
            <a:spLocks noGrp="1"/>
          </p:cNvSpPr>
          <p:nvPr>
            <p:ph type="subTitle" idx="5"/>
          </p:nvPr>
        </p:nvSpPr>
        <p:spPr>
          <a:xfrm>
            <a:off x="3325982" y="2071755"/>
            <a:ext cx="2787505"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Contains corresponding labels or categories for the training images</a:t>
            </a:r>
            <a:endParaRPr dirty="0"/>
          </a:p>
        </p:txBody>
      </p:sp>
      <p:sp>
        <p:nvSpPr>
          <p:cNvPr id="253" name="Google Shape;253;p34"/>
          <p:cNvSpPr txBox="1">
            <a:spLocks noGrp="1"/>
          </p:cNvSpPr>
          <p:nvPr>
            <p:ph type="subTitle" idx="6"/>
          </p:nvPr>
        </p:nvSpPr>
        <p:spPr>
          <a:xfrm>
            <a:off x="6053797" y="3796075"/>
            <a:ext cx="23811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Corresponding labels for the validation images</a:t>
            </a:r>
            <a:endParaRPr dirty="0"/>
          </a:p>
        </p:txBody>
      </p:sp>
      <p:sp>
        <p:nvSpPr>
          <p:cNvPr id="254" name="Google Shape;254;p34"/>
          <p:cNvSpPr txBox="1">
            <a:spLocks noGrp="1"/>
          </p:cNvSpPr>
          <p:nvPr>
            <p:ph type="subTitle" idx="7"/>
          </p:nvPr>
        </p:nvSpPr>
        <p:spPr>
          <a:xfrm>
            <a:off x="709104" y="1818425"/>
            <a:ext cx="23811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t</a:t>
            </a:r>
            <a:r>
              <a:rPr lang="en" dirty="0"/>
              <a:t>rain_images</a:t>
            </a:r>
            <a:endParaRPr dirty="0"/>
          </a:p>
        </p:txBody>
      </p:sp>
      <p:sp>
        <p:nvSpPr>
          <p:cNvPr id="255" name="Google Shape;255;p34"/>
          <p:cNvSpPr txBox="1">
            <a:spLocks noGrp="1"/>
          </p:cNvSpPr>
          <p:nvPr>
            <p:ph type="subTitle" idx="8"/>
          </p:nvPr>
        </p:nvSpPr>
        <p:spPr>
          <a:xfrm>
            <a:off x="6089210" y="1778091"/>
            <a:ext cx="23811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t</a:t>
            </a:r>
            <a:r>
              <a:rPr lang="en" dirty="0"/>
              <a:t>est_images</a:t>
            </a:r>
            <a:endParaRPr dirty="0"/>
          </a:p>
        </p:txBody>
      </p:sp>
      <p:sp>
        <p:nvSpPr>
          <p:cNvPr id="256" name="Google Shape;256;p34"/>
          <p:cNvSpPr txBox="1">
            <a:spLocks noGrp="1"/>
          </p:cNvSpPr>
          <p:nvPr>
            <p:ph type="subTitle" idx="9"/>
          </p:nvPr>
        </p:nvSpPr>
        <p:spPr>
          <a:xfrm>
            <a:off x="3381446" y="1773680"/>
            <a:ext cx="23811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t</a:t>
            </a:r>
            <a:r>
              <a:rPr lang="en" dirty="0"/>
              <a:t>rain_labels</a:t>
            </a:r>
            <a:endParaRPr dirty="0"/>
          </a:p>
        </p:txBody>
      </p:sp>
      <p:sp>
        <p:nvSpPr>
          <p:cNvPr id="257" name="Google Shape;257;p34"/>
          <p:cNvSpPr txBox="1">
            <a:spLocks noGrp="1"/>
          </p:cNvSpPr>
          <p:nvPr>
            <p:ph type="subTitle" idx="13"/>
          </p:nvPr>
        </p:nvSpPr>
        <p:spPr>
          <a:xfrm>
            <a:off x="709104" y="3480475"/>
            <a:ext cx="23811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t</a:t>
            </a:r>
            <a:r>
              <a:rPr lang="en" dirty="0"/>
              <a:t>est_labels</a:t>
            </a:r>
            <a:endParaRPr dirty="0"/>
          </a:p>
        </p:txBody>
      </p:sp>
      <p:sp>
        <p:nvSpPr>
          <p:cNvPr id="258" name="Google Shape;258;p34"/>
          <p:cNvSpPr txBox="1">
            <a:spLocks noGrp="1"/>
          </p:cNvSpPr>
          <p:nvPr>
            <p:ph type="subTitle" idx="14"/>
          </p:nvPr>
        </p:nvSpPr>
        <p:spPr>
          <a:xfrm>
            <a:off x="3381453" y="3480475"/>
            <a:ext cx="23811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v</a:t>
            </a:r>
            <a:r>
              <a:rPr lang="en" dirty="0"/>
              <a:t>al_images</a:t>
            </a:r>
            <a:endParaRPr dirty="0"/>
          </a:p>
        </p:txBody>
      </p:sp>
      <p:sp>
        <p:nvSpPr>
          <p:cNvPr id="259" name="Google Shape;259;p34"/>
          <p:cNvSpPr txBox="1">
            <a:spLocks noGrp="1"/>
          </p:cNvSpPr>
          <p:nvPr>
            <p:ph type="subTitle" idx="15"/>
          </p:nvPr>
        </p:nvSpPr>
        <p:spPr>
          <a:xfrm>
            <a:off x="6053801" y="3480475"/>
            <a:ext cx="2381100" cy="391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v</a:t>
            </a:r>
            <a:r>
              <a:rPr lang="en" dirty="0"/>
              <a:t>al_labels</a:t>
            </a:r>
            <a:endParaRPr dirty="0"/>
          </a:p>
        </p:txBody>
      </p:sp>
      <p:sp>
        <p:nvSpPr>
          <p:cNvPr id="8" name="TextBox 7">
            <a:extLst>
              <a:ext uri="{FF2B5EF4-FFF2-40B4-BE49-F238E27FC236}">
                <a16:creationId xmlns:a16="http://schemas.microsoft.com/office/drawing/2014/main" id="{45311EFD-961E-2E38-7A5A-C8B00EB06EF1}"/>
              </a:ext>
            </a:extLst>
          </p:cNvPr>
          <p:cNvSpPr txBox="1"/>
          <p:nvPr/>
        </p:nvSpPr>
        <p:spPr>
          <a:xfrm>
            <a:off x="709100" y="549375"/>
            <a:ext cx="3127878" cy="461665"/>
          </a:xfrm>
          <a:prstGeom prst="rect">
            <a:avLst/>
          </a:prstGeom>
          <a:noFill/>
        </p:spPr>
        <p:txBody>
          <a:bodyPr wrap="square" rtlCol="0">
            <a:spAutoFit/>
          </a:bodyPr>
          <a:lstStyle/>
          <a:p>
            <a:r>
              <a:rPr lang="en-US" sz="2400" b="1" dirty="0">
                <a:latin typeface="Prompt" pitchFamily="2" charset="-34"/>
                <a:cs typeface="Prompt" pitchFamily="2" charset="-34"/>
              </a:rPr>
              <a:t>02 LOAD_IMAGES</a:t>
            </a:r>
          </a:p>
        </p:txBody>
      </p:sp>
      <p:pic>
        <p:nvPicPr>
          <p:cNvPr id="11" name="Picture 10" descr="A blue gear with a black background&#10;&#10;Description automatically generated">
            <a:extLst>
              <a:ext uri="{FF2B5EF4-FFF2-40B4-BE49-F238E27FC236}">
                <a16:creationId xmlns:a16="http://schemas.microsoft.com/office/drawing/2014/main" id="{9596E2F0-7951-92D8-8843-E2534D6EC5BF}"/>
              </a:ext>
            </a:extLst>
          </p:cNvPr>
          <p:cNvPicPr>
            <a:picLocks noChangeAspect="1"/>
          </p:cNvPicPr>
          <p:nvPr/>
        </p:nvPicPr>
        <p:blipFill>
          <a:blip r:embed="rId3"/>
          <a:stretch>
            <a:fillRect/>
          </a:stretch>
        </p:blipFill>
        <p:spPr>
          <a:xfrm>
            <a:off x="1721433" y="1327628"/>
            <a:ext cx="391799" cy="391799"/>
          </a:xfrm>
          <a:prstGeom prst="rect">
            <a:avLst/>
          </a:prstGeom>
        </p:spPr>
      </p:pic>
      <p:pic>
        <p:nvPicPr>
          <p:cNvPr id="15" name="Picture 14" descr="A blue and grey gear with a person in the middle&#10;&#10;Description automatically generated">
            <a:extLst>
              <a:ext uri="{FF2B5EF4-FFF2-40B4-BE49-F238E27FC236}">
                <a16:creationId xmlns:a16="http://schemas.microsoft.com/office/drawing/2014/main" id="{8C5D5BD3-F8DC-73E1-F50D-C71718279BFD}"/>
              </a:ext>
            </a:extLst>
          </p:cNvPr>
          <p:cNvPicPr>
            <a:picLocks noChangeAspect="1"/>
          </p:cNvPicPr>
          <p:nvPr/>
        </p:nvPicPr>
        <p:blipFill>
          <a:blip r:embed="rId4"/>
          <a:stretch>
            <a:fillRect/>
          </a:stretch>
        </p:blipFill>
        <p:spPr>
          <a:xfrm>
            <a:off x="4321178" y="1289148"/>
            <a:ext cx="419429" cy="434963"/>
          </a:xfrm>
          <a:prstGeom prst="rect">
            <a:avLst/>
          </a:prstGeom>
        </p:spPr>
      </p:pic>
      <p:pic>
        <p:nvPicPr>
          <p:cNvPr id="17" name="Picture 16" descr="A black and white logo&#10;&#10;Description automatically generated">
            <a:extLst>
              <a:ext uri="{FF2B5EF4-FFF2-40B4-BE49-F238E27FC236}">
                <a16:creationId xmlns:a16="http://schemas.microsoft.com/office/drawing/2014/main" id="{26D889FB-B847-8622-E13D-BBF0E4431C11}"/>
              </a:ext>
            </a:extLst>
          </p:cNvPr>
          <p:cNvPicPr>
            <a:picLocks noChangeAspect="1"/>
          </p:cNvPicPr>
          <p:nvPr/>
        </p:nvPicPr>
        <p:blipFill>
          <a:blip r:embed="rId5"/>
          <a:stretch>
            <a:fillRect/>
          </a:stretch>
        </p:blipFill>
        <p:spPr>
          <a:xfrm>
            <a:off x="7160704" y="1310100"/>
            <a:ext cx="419428" cy="434962"/>
          </a:xfrm>
          <a:prstGeom prst="rect">
            <a:avLst/>
          </a:prstGeom>
        </p:spPr>
      </p:pic>
      <p:pic>
        <p:nvPicPr>
          <p:cNvPr id="25" name="Picture 24" descr="A blue chat bubble with three dots&#10;&#10;Description automatically generated">
            <a:extLst>
              <a:ext uri="{FF2B5EF4-FFF2-40B4-BE49-F238E27FC236}">
                <a16:creationId xmlns:a16="http://schemas.microsoft.com/office/drawing/2014/main" id="{7AF6CF77-65C9-9B67-4BC8-A1F7A3B449CA}"/>
              </a:ext>
            </a:extLst>
          </p:cNvPr>
          <p:cNvPicPr>
            <a:picLocks noChangeAspect="1"/>
          </p:cNvPicPr>
          <p:nvPr/>
        </p:nvPicPr>
        <p:blipFill>
          <a:blip r:embed="rId6"/>
          <a:stretch>
            <a:fillRect/>
          </a:stretch>
        </p:blipFill>
        <p:spPr>
          <a:xfrm>
            <a:off x="1721433" y="3023363"/>
            <a:ext cx="355600" cy="368300"/>
          </a:xfrm>
          <a:prstGeom prst="rect">
            <a:avLst/>
          </a:prstGeom>
        </p:spPr>
      </p:pic>
      <p:pic>
        <p:nvPicPr>
          <p:cNvPr id="27" name="Picture 26" descr="A blue eye with black circles&#10;&#10;Description automatically generated">
            <a:extLst>
              <a:ext uri="{FF2B5EF4-FFF2-40B4-BE49-F238E27FC236}">
                <a16:creationId xmlns:a16="http://schemas.microsoft.com/office/drawing/2014/main" id="{7710EBF4-CD97-53DD-1569-D1B1C315922D}"/>
              </a:ext>
            </a:extLst>
          </p:cNvPr>
          <p:cNvPicPr>
            <a:picLocks noChangeAspect="1"/>
          </p:cNvPicPr>
          <p:nvPr/>
        </p:nvPicPr>
        <p:blipFill>
          <a:blip r:embed="rId7"/>
          <a:stretch>
            <a:fillRect/>
          </a:stretch>
        </p:blipFill>
        <p:spPr>
          <a:xfrm>
            <a:off x="4325567" y="3012800"/>
            <a:ext cx="425756" cy="273700"/>
          </a:xfrm>
          <a:prstGeom prst="rect">
            <a:avLst/>
          </a:prstGeom>
        </p:spPr>
      </p:pic>
      <p:pic>
        <p:nvPicPr>
          <p:cNvPr id="29" name="Picture 28" descr="A blue symbol with a black background&#10;&#10;Description automatically generated">
            <a:extLst>
              <a:ext uri="{FF2B5EF4-FFF2-40B4-BE49-F238E27FC236}">
                <a16:creationId xmlns:a16="http://schemas.microsoft.com/office/drawing/2014/main" id="{B99A29E4-925D-EE45-80ED-2DEDC6BA5772}"/>
              </a:ext>
            </a:extLst>
          </p:cNvPr>
          <p:cNvPicPr>
            <a:picLocks noChangeAspect="1"/>
          </p:cNvPicPr>
          <p:nvPr/>
        </p:nvPicPr>
        <p:blipFill>
          <a:blip r:embed="rId8"/>
          <a:stretch>
            <a:fillRect/>
          </a:stretch>
        </p:blipFill>
        <p:spPr>
          <a:xfrm>
            <a:off x="7205318" y="2905216"/>
            <a:ext cx="374814" cy="418062"/>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2" name="Google Shape;192;p30"/>
          <p:cNvSpPr txBox="1">
            <a:spLocks noGrp="1"/>
          </p:cNvSpPr>
          <p:nvPr>
            <p:ph type="title" idx="2"/>
          </p:nvPr>
        </p:nvSpPr>
        <p:spPr>
          <a:xfrm>
            <a:off x="1000909" y="643585"/>
            <a:ext cx="3863292" cy="67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t>03 CNN_KERAS</a:t>
            </a:r>
            <a:endParaRPr sz="2400" dirty="0"/>
          </a:p>
        </p:txBody>
      </p:sp>
      <p:sp>
        <p:nvSpPr>
          <p:cNvPr id="9" name="Google Shape;162;p28">
            <a:extLst>
              <a:ext uri="{FF2B5EF4-FFF2-40B4-BE49-F238E27FC236}">
                <a16:creationId xmlns:a16="http://schemas.microsoft.com/office/drawing/2014/main" id="{5B00F87F-684B-3F5D-252F-7F2786A05E60}"/>
              </a:ext>
            </a:extLst>
          </p:cNvPr>
          <p:cNvSpPr txBox="1">
            <a:spLocks noGrp="1"/>
          </p:cNvSpPr>
          <p:nvPr>
            <p:ph type="subTitle" idx="1"/>
          </p:nvPr>
        </p:nvSpPr>
        <p:spPr>
          <a:xfrm>
            <a:off x="1000909" y="1075234"/>
            <a:ext cx="3217943" cy="166189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900" dirty="0"/>
              <a:t>1. </a:t>
            </a:r>
            <a:r>
              <a:rPr lang="en-US" sz="900" u="sng" dirty="0"/>
              <a:t>Define Output Classes: </a:t>
            </a:r>
            <a:r>
              <a:rPr lang="en-US" sz="900" dirty="0"/>
              <a:t>the function begins by determining the number of output classes for the CNN using a function called get_num_of_classes().</a:t>
            </a:r>
          </a:p>
          <a:p>
            <a:pPr marL="0" lvl="0" indent="0" algn="l" rtl="0">
              <a:spcBef>
                <a:spcPts val="0"/>
              </a:spcBef>
              <a:spcAft>
                <a:spcPts val="0"/>
              </a:spcAft>
              <a:buNone/>
            </a:pPr>
            <a:endParaRPr lang="en-US" sz="900" dirty="0"/>
          </a:p>
          <a:p>
            <a:pPr marL="0" lvl="0" indent="0" algn="l" rtl="0">
              <a:spcBef>
                <a:spcPts val="0"/>
              </a:spcBef>
              <a:spcAft>
                <a:spcPts val="0"/>
              </a:spcAft>
              <a:buNone/>
            </a:pPr>
            <a:r>
              <a:rPr lang="en-US" sz="900" dirty="0"/>
              <a:t>2. </a:t>
            </a:r>
            <a:r>
              <a:rPr lang="en-US" sz="900" u="sng" dirty="0"/>
              <a:t>Sequential models </a:t>
            </a:r>
            <a:r>
              <a:rPr lang="en-US" sz="900" dirty="0"/>
              <a:t>in Keras allow you to create models layer-by-layer in a step-by-step fashion.</a:t>
            </a:r>
          </a:p>
          <a:p>
            <a:pPr marL="0" lvl="0" indent="0" algn="l" rtl="0">
              <a:spcBef>
                <a:spcPts val="0"/>
              </a:spcBef>
              <a:spcAft>
                <a:spcPts val="0"/>
              </a:spcAft>
              <a:buNone/>
            </a:pPr>
            <a:endParaRPr lang="en-US" sz="900" dirty="0"/>
          </a:p>
          <a:p>
            <a:pPr marL="0" lvl="0" indent="0" algn="l" rtl="0">
              <a:spcBef>
                <a:spcPts val="0"/>
              </a:spcBef>
              <a:spcAft>
                <a:spcPts val="0"/>
              </a:spcAft>
              <a:buNone/>
            </a:pPr>
            <a:r>
              <a:rPr lang="en-US" sz="900" dirty="0"/>
              <a:t>It adds a </a:t>
            </a:r>
            <a:r>
              <a:rPr lang="en-US" sz="900" u="sng" dirty="0"/>
              <a:t>2D convolutional layer </a:t>
            </a:r>
            <a:r>
              <a:rPr lang="en-US" sz="900" dirty="0"/>
              <a:t>with 16 filters of size 2x2. This is the first layer, and it also defines the input shape of the data. Then it adds a max pooling layer that reduces the spatial dimensions by half.</a:t>
            </a:r>
          </a:p>
          <a:p>
            <a:pPr marL="0" lvl="0" indent="0" algn="l" rtl="0">
              <a:spcBef>
                <a:spcPts val="0"/>
              </a:spcBef>
              <a:spcAft>
                <a:spcPts val="0"/>
              </a:spcAft>
              <a:buNone/>
            </a:pPr>
            <a:endParaRPr lang="en-US" sz="900" dirty="0"/>
          </a:p>
        </p:txBody>
      </p:sp>
      <p:pic>
        <p:nvPicPr>
          <p:cNvPr id="6" name="Picture 5" descr="A screen shot of a computer program&#10;&#10;Description automatically generated">
            <a:extLst>
              <a:ext uri="{FF2B5EF4-FFF2-40B4-BE49-F238E27FC236}">
                <a16:creationId xmlns:a16="http://schemas.microsoft.com/office/drawing/2014/main" id="{BB2CF18C-6A9F-6EBE-1EAF-1D4B2A3F3E95}"/>
              </a:ext>
            </a:extLst>
          </p:cNvPr>
          <p:cNvPicPr>
            <a:picLocks noChangeAspect="1"/>
          </p:cNvPicPr>
          <p:nvPr/>
        </p:nvPicPr>
        <p:blipFill>
          <a:blip r:embed="rId3"/>
          <a:stretch>
            <a:fillRect/>
          </a:stretch>
        </p:blipFill>
        <p:spPr>
          <a:xfrm>
            <a:off x="1000909" y="2844561"/>
            <a:ext cx="3482057" cy="1661891"/>
          </a:xfrm>
          <a:prstGeom prst="rect">
            <a:avLst/>
          </a:prstGeom>
        </p:spPr>
      </p:pic>
      <p:sp>
        <p:nvSpPr>
          <p:cNvPr id="11" name="Google Shape;162;p28">
            <a:extLst>
              <a:ext uri="{FF2B5EF4-FFF2-40B4-BE49-F238E27FC236}">
                <a16:creationId xmlns:a16="http://schemas.microsoft.com/office/drawing/2014/main" id="{BA0843B7-B93F-AB17-4E2A-531E485C2C44}"/>
              </a:ext>
            </a:extLst>
          </p:cNvPr>
          <p:cNvSpPr txBox="1">
            <a:spLocks/>
          </p:cNvSpPr>
          <p:nvPr/>
        </p:nvSpPr>
        <p:spPr>
          <a:xfrm>
            <a:off x="4572000" y="980485"/>
            <a:ext cx="3217943" cy="351943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Cabin"/>
              <a:buNone/>
              <a:defRPr sz="1600" b="0" i="0" u="none" strike="noStrike" cap="none">
                <a:solidFill>
                  <a:schemeClr val="dk1"/>
                </a:solidFill>
                <a:latin typeface="Cabin"/>
                <a:ea typeface="Cabin"/>
                <a:cs typeface="Cabin"/>
                <a:sym typeface="Cabin"/>
              </a:defRPr>
            </a:lvl1pPr>
            <a:lvl2pPr marL="914400" marR="0" lvl="1"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2pPr>
            <a:lvl3pPr marL="1371600" marR="0" lvl="2"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3pPr>
            <a:lvl4pPr marL="1828800" marR="0" lvl="3"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4pPr>
            <a:lvl5pPr marL="2286000" marR="0" lvl="4"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5pPr>
            <a:lvl6pPr marL="2743200" marR="0" lvl="5"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6pPr>
            <a:lvl7pPr marL="3200400" marR="0" lvl="6"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7pPr>
            <a:lvl8pPr marL="3657600" marR="0" lvl="7"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8pPr>
            <a:lvl9pPr marL="4114800" marR="0" lvl="8"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9pPr>
          </a:lstStyle>
          <a:p>
            <a:pPr marL="0" indent="0" algn="l"/>
            <a:r>
              <a:rPr lang="en-US" sz="900" dirty="0"/>
              <a:t>3. This process is repeated two more times with increasing numbers of filters (32 and then 64), and different sizes of filters (3x3 and then 5x5) for </a:t>
            </a:r>
            <a:r>
              <a:rPr lang="en-US" sz="900" u="sng" dirty="0"/>
              <a:t>extracting features </a:t>
            </a:r>
            <a:r>
              <a:rPr lang="en-US" sz="900" dirty="0"/>
              <a:t>at various scales.</a:t>
            </a:r>
          </a:p>
          <a:p>
            <a:pPr marL="0" indent="0" algn="l"/>
            <a:endParaRPr lang="en-US" sz="900" dirty="0"/>
          </a:p>
          <a:p>
            <a:pPr marL="0" indent="0" algn="l"/>
            <a:r>
              <a:rPr lang="en-US" sz="900" dirty="0"/>
              <a:t>4. </a:t>
            </a:r>
            <a:r>
              <a:rPr lang="en-US" sz="900" u="sng" dirty="0"/>
              <a:t>Flatten the Output: </a:t>
            </a:r>
            <a:r>
              <a:rPr lang="en-US" sz="900" dirty="0"/>
              <a:t>After the convolutional and pooling layers, the model adds a Flatten layer, which converts the 2D matrix data to a vector.</a:t>
            </a:r>
          </a:p>
          <a:p>
            <a:pPr marL="0" indent="0" algn="l"/>
            <a:endParaRPr lang="en-US" sz="900" dirty="0"/>
          </a:p>
          <a:p>
            <a:pPr marL="0" indent="0" algn="l"/>
            <a:r>
              <a:rPr lang="en-US" sz="900" dirty="0"/>
              <a:t>5. </a:t>
            </a:r>
            <a:r>
              <a:rPr lang="en-US" sz="900" u="sng" dirty="0"/>
              <a:t>Add dense Layers</a:t>
            </a:r>
            <a:r>
              <a:rPr lang="en-US" sz="900" dirty="0"/>
              <a:t>: A dense layer with 128 neurons is added to allow the network to learn non-linear combinations of features. </a:t>
            </a:r>
          </a:p>
          <a:p>
            <a:pPr marL="0" indent="0" algn="l"/>
            <a:r>
              <a:rPr lang="en-US" sz="900" dirty="0"/>
              <a:t>A dropout layer is then inserted to help prevent overfitting.</a:t>
            </a:r>
          </a:p>
          <a:p>
            <a:pPr marL="0" indent="0" algn="l"/>
            <a:endParaRPr lang="en-US" sz="900" dirty="0"/>
          </a:p>
          <a:p>
            <a:pPr marL="0" indent="0" algn="l"/>
            <a:r>
              <a:rPr lang="en-US" sz="900" dirty="0"/>
              <a:t>6. </a:t>
            </a:r>
            <a:r>
              <a:rPr lang="en-US" sz="900" u="sng" dirty="0"/>
              <a:t>Output Layer</a:t>
            </a:r>
            <a:r>
              <a:rPr lang="en-US" sz="900" dirty="0"/>
              <a:t>: A final dense layer is added with a number of neurons corresponding to the number of output classes, with a SoftMax activation function that turns the network's outputs into probabilities.</a:t>
            </a:r>
          </a:p>
          <a:p>
            <a:pPr marL="0" indent="0" algn="l"/>
            <a:endParaRPr lang="en-US" sz="900" dirty="0"/>
          </a:p>
          <a:p>
            <a:pPr marL="0" indent="0" algn="l"/>
            <a:r>
              <a:rPr lang="en-US" sz="900" dirty="0"/>
              <a:t>7. </a:t>
            </a:r>
            <a:r>
              <a:rPr lang="en-US" sz="900" u="sng" dirty="0"/>
              <a:t>Compile the Model: </a:t>
            </a:r>
            <a:r>
              <a:rPr lang="en-US" sz="900" dirty="0"/>
              <a:t>The model is then compiled with the Stochastic Gradient Descent (SGD) optimizer, a learning rate of 0.01.</a:t>
            </a:r>
          </a:p>
          <a:p>
            <a:pPr marL="0" indent="0" algn="l"/>
            <a:endParaRPr lang="en-US" sz="900" dirty="0"/>
          </a:p>
          <a:p>
            <a:pPr marL="0" indent="0" algn="l"/>
            <a:r>
              <a:rPr lang="en-US" sz="900" dirty="0"/>
              <a:t>8. </a:t>
            </a:r>
            <a:r>
              <a:rPr lang="en-US" sz="900" u="sng" dirty="0"/>
              <a:t>Set Up Model Checkpoints: </a:t>
            </a:r>
            <a:r>
              <a:rPr lang="en-US" sz="900" dirty="0"/>
              <a:t>A checkpoint is set up to save the model at the best epoch</a:t>
            </a:r>
          </a:p>
        </p:txBody>
      </p:sp>
    </p:spTree>
    <p:extLst>
      <p:ext uri="{BB962C8B-B14F-4D97-AF65-F5344CB8AC3E}">
        <p14:creationId xmlns:p14="http://schemas.microsoft.com/office/powerpoint/2010/main" val="131316952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2" name="Google Shape;192;p30"/>
          <p:cNvSpPr txBox="1">
            <a:spLocks noGrp="1"/>
          </p:cNvSpPr>
          <p:nvPr>
            <p:ph type="title" idx="2"/>
          </p:nvPr>
        </p:nvSpPr>
        <p:spPr>
          <a:xfrm>
            <a:off x="1046831" y="821078"/>
            <a:ext cx="3863292" cy="67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t>04 RECOGNIZE_GESTURE</a:t>
            </a:r>
            <a:endParaRPr sz="2400" dirty="0"/>
          </a:p>
        </p:txBody>
      </p:sp>
      <p:pic>
        <p:nvPicPr>
          <p:cNvPr id="6" name="Picture 5" descr="A screenshot of a computer&#10;&#10;Description automatically generated">
            <a:extLst>
              <a:ext uri="{FF2B5EF4-FFF2-40B4-BE49-F238E27FC236}">
                <a16:creationId xmlns:a16="http://schemas.microsoft.com/office/drawing/2014/main" id="{8560FBD9-8F8C-E5C5-A538-EA610BEF2EFE}"/>
              </a:ext>
            </a:extLst>
          </p:cNvPr>
          <p:cNvPicPr>
            <a:picLocks noChangeAspect="1"/>
          </p:cNvPicPr>
          <p:nvPr/>
        </p:nvPicPr>
        <p:blipFill>
          <a:blip r:embed="rId3"/>
          <a:stretch>
            <a:fillRect/>
          </a:stretch>
        </p:blipFill>
        <p:spPr>
          <a:xfrm>
            <a:off x="1121066" y="1494878"/>
            <a:ext cx="2819926" cy="1586208"/>
          </a:xfrm>
          <a:prstGeom prst="rect">
            <a:avLst/>
          </a:prstGeom>
        </p:spPr>
      </p:pic>
      <p:sp>
        <p:nvSpPr>
          <p:cNvPr id="14" name="Google Shape;162;p28">
            <a:extLst>
              <a:ext uri="{FF2B5EF4-FFF2-40B4-BE49-F238E27FC236}">
                <a16:creationId xmlns:a16="http://schemas.microsoft.com/office/drawing/2014/main" id="{6F109967-C5A2-CFE6-01DE-211C6904446D}"/>
              </a:ext>
            </a:extLst>
          </p:cNvPr>
          <p:cNvSpPr txBox="1">
            <a:spLocks/>
          </p:cNvSpPr>
          <p:nvPr/>
        </p:nvSpPr>
        <p:spPr>
          <a:xfrm>
            <a:off x="4313491" y="1494878"/>
            <a:ext cx="3217943" cy="79310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17500" algn="ctr" rtl="0">
              <a:lnSpc>
                <a:spcPct val="100000"/>
              </a:lnSpc>
              <a:spcBef>
                <a:spcPts val="0"/>
              </a:spcBef>
              <a:spcAft>
                <a:spcPts val="0"/>
              </a:spcAft>
              <a:buClr>
                <a:schemeClr val="dk1"/>
              </a:buClr>
              <a:buSzPts val="1400"/>
              <a:buFont typeface="Cabin"/>
              <a:buNone/>
              <a:defRPr sz="1600" b="0" i="0" u="none" strike="noStrike" cap="none">
                <a:solidFill>
                  <a:schemeClr val="dk1"/>
                </a:solidFill>
                <a:latin typeface="Cabin"/>
                <a:ea typeface="Cabin"/>
                <a:cs typeface="Cabin"/>
                <a:sym typeface="Cabin"/>
              </a:defRPr>
            </a:lvl1pPr>
            <a:lvl2pPr marL="914400" marR="0" lvl="1"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2pPr>
            <a:lvl3pPr marL="1371600" marR="0" lvl="2"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3pPr>
            <a:lvl4pPr marL="1828800" marR="0" lvl="3"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4pPr>
            <a:lvl5pPr marL="2286000" marR="0" lvl="4"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5pPr>
            <a:lvl6pPr marL="2743200" marR="0" lvl="5"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6pPr>
            <a:lvl7pPr marL="3200400" marR="0" lvl="6"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7pPr>
            <a:lvl8pPr marL="3657600" marR="0" lvl="7"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8pPr>
            <a:lvl9pPr marL="4114800" marR="0" lvl="8" indent="-317500" algn="ctr" rtl="0">
              <a:lnSpc>
                <a:spcPct val="100000"/>
              </a:lnSpc>
              <a:spcBef>
                <a:spcPts val="0"/>
              </a:spcBef>
              <a:spcAft>
                <a:spcPts val="0"/>
              </a:spcAft>
              <a:buClr>
                <a:schemeClr val="dk1"/>
              </a:buClr>
              <a:buSzPts val="1400"/>
              <a:buFont typeface="Cabin"/>
              <a:buNone/>
              <a:defRPr sz="1400" b="0" i="0" u="none" strike="noStrike" cap="none">
                <a:solidFill>
                  <a:schemeClr val="dk1"/>
                </a:solidFill>
                <a:latin typeface="Cabin"/>
                <a:ea typeface="Cabin"/>
                <a:cs typeface="Cabin"/>
                <a:sym typeface="Cabin"/>
              </a:defRPr>
            </a:lvl9pPr>
          </a:lstStyle>
          <a:p>
            <a:pPr marL="0" indent="0" algn="l"/>
            <a:r>
              <a:rPr lang="en-US" sz="900" dirty="0"/>
              <a:t>When we present the neural network with the five-finger gesture, which it has been trained to interpret as a greeting, it should respond by recognizing it as such and outputting the friendly word 'hi'.</a:t>
            </a:r>
          </a:p>
        </p:txBody>
      </p:sp>
      <p:pic>
        <p:nvPicPr>
          <p:cNvPr id="15" name="Picture 14" descr="A screenshot of a computer&#10;&#10;Description automatically generated">
            <a:extLst>
              <a:ext uri="{FF2B5EF4-FFF2-40B4-BE49-F238E27FC236}">
                <a16:creationId xmlns:a16="http://schemas.microsoft.com/office/drawing/2014/main" id="{329B1EAC-A857-D4C2-5D5B-949DC48EDE94}"/>
              </a:ext>
            </a:extLst>
          </p:cNvPr>
          <p:cNvPicPr>
            <a:picLocks noChangeAspect="1"/>
          </p:cNvPicPr>
          <p:nvPr/>
        </p:nvPicPr>
        <p:blipFill>
          <a:blip r:embed="rId4"/>
          <a:stretch>
            <a:fillRect/>
          </a:stretch>
        </p:blipFill>
        <p:spPr>
          <a:xfrm>
            <a:off x="4313491" y="2686892"/>
            <a:ext cx="2907608" cy="1635530"/>
          </a:xfrm>
          <a:prstGeom prst="rect">
            <a:avLst/>
          </a:prstGeom>
        </p:spPr>
      </p:pic>
    </p:spTree>
    <p:extLst>
      <p:ext uri="{BB962C8B-B14F-4D97-AF65-F5344CB8AC3E}">
        <p14:creationId xmlns:p14="http://schemas.microsoft.com/office/powerpoint/2010/main" val="30675516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9"/>
        <p:cNvGrpSpPr/>
        <p:nvPr/>
      </p:nvGrpSpPr>
      <p:grpSpPr>
        <a:xfrm>
          <a:off x="0" y="0"/>
          <a:ext cx="0" cy="0"/>
          <a:chOff x="0" y="0"/>
          <a:chExt cx="0" cy="0"/>
        </a:xfrm>
      </p:grpSpPr>
      <p:sp>
        <p:nvSpPr>
          <p:cNvPr id="192" name="Google Shape;192;p30"/>
          <p:cNvSpPr txBox="1">
            <a:spLocks noGrp="1"/>
          </p:cNvSpPr>
          <p:nvPr>
            <p:ph type="title" idx="2"/>
          </p:nvPr>
        </p:nvSpPr>
        <p:spPr>
          <a:xfrm>
            <a:off x="1046831" y="821078"/>
            <a:ext cx="3863292" cy="673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t>MODEL_SUMMARY</a:t>
            </a:r>
            <a:endParaRPr sz="2400" dirty="0"/>
          </a:p>
        </p:txBody>
      </p:sp>
      <p:pic>
        <p:nvPicPr>
          <p:cNvPr id="5" name="Picture 4" descr="A screenshot of a computer&#10;&#10;Description automatically generated">
            <a:extLst>
              <a:ext uri="{FF2B5EF4-FFF2-40B4-BE49-F238E27FC236}">
                <a16:creationId xmlns:a16="http://schemas.microsoft.com/office/drawing/2014/main" id="{4A4B5E9A-5DA2-3A7A-895F-2BC3D02506DB}"/>
              </a:ext>
            </a:extLst>
          </p:cNvPr>
          <p:cNvPicPr>
            <a:picLocks noChangeAspect="1"/>
          </p:cNvPicPr>
          <p:nvPr/>
        </p:nvPicPr>
        <p:blipFill>
          <a:blip r:embed="rId3"/>
          <a:stretch>
            <a:fillRect/>
          </a:stretch>
        </p:blipFill>
        <p:spPr>
          <a:xfrm>
            <a:off x="1046831" y="1494878"/>
            <a:ext cx="4994516" cy="2809415"/>
          </a:xfrm>
          <a:prstGeom prst="rect">
            <a:avLst/>
          </a:prstGeom>
        </p:spPr>
      </p:pic>
    </p:spTree>
    <p:extLst>
      <p:ext uri="{BB962C8B-B14F-4D97-AF65-F5344CB8AC3E}">
        <p14:creationId xmlns:p14="http://schemas.microsoft.com/office/powerpoint/2010/main" val="3098495681"/>
      </p:ext>
    </p:extLst>
  </p:cSld>
  <p:clrMapOvr>
    <a:masterClrMapping/>
  </p:clrMapOvr>
</p:sld>
</file>

<file path=ppt/theme/theme1.xml><?xml version="1.0" encoding="utf-8"?>
<a:theme xmlns:a="http://schemas.openxmlformats.org/drawingml/2006/main" name="International Chernobyl Remembrance Day by Slidesgo">
  <a:themeElements>
    <a:clrScheme name="Simple Light">
      <a:dk1>
        <a:srgbClr val="000000"/>
      </a:dk1>
      <a:lt1>
        <a:srgbClr val="24413F"/>
      </a:lt1>
      <a:dk2>
        <a:srgbClr val="FFFFFF"/>
      </a:dk2>
      <a:lt2>
        <a:srgbClr val="DDE4E0"/>
      </a:lt2>
      <a:accent1>
        <a:srgbClr val="83998C"/>
      </a:accent1>
      <a:accent2>
        <a:srgbClr val="4E706A"/>
      </a:accent2>
      <a:accent3>
        <a:srgbClr val="FFFFFF"/>
      </a:accent3>
      <a:accent4>
        <a:srgbClr val="FFFFFF"/>
      </a:accent4>
      <a:accent5>
        <a:srgbClr val="FFFFFF"/>
      </a:accent5>
      <a:accent6>
        <a:srgbClr val="FFFFFF"/>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1143</TotalTime>
  <Words>763</Words>
  <Application>Microsoft Macintosh PowerPoint</Application>
  <PresentationFormat>On-screen Show (16:9)</PresentationFormat>
  <Paragraphs>74</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Darker Grotesque SemiBold</vt:lpstr>
      <vt:lpstr>Cabin</vt:lpstr>
      <vt:lpstr>Prompt</vt:lpstr>
      <vt:lpstr>Arial</vt:lpstr>
      <vt:lpstr>International Chernobyl Remembrance Day by Slidesgo</vt:lpstr>
      <vt:lpstr>Hand Gesture Recognition and Classification using Convolutional Neural Network</vt:lpstr>
      <vt:lpstr>CONTENTS OF THIS TEMPLATE</vt:lpstr>
      <vt:lpstr>INTRODUCTION</vt:lpstr>
      <vt:lpstr>TABLE OF CONTENTS</vt:lpstr>
      <vt:lpstr>01 CREATE_GESTURE</vt:lpstr>
      <vt:lpstr>PowerPoint Presentation</vt:lpstr>
      <vt:lpstr>03 CNN_KERAS</vt:lpstr>
      <vt:lpstr>04 RECOGNIZE_GESTURE</vt:lpstr>
      <vt:lpstr>MODEL_SUMMARY</vt:lpstr>
      <vt:lpstr>RESULTS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Hand Gesture Recognition and Classification using Convolutional Neural Network</dc:title>
  <cp:lastModifiedBy>Saqlain Patel Mohammed</cp:lastModifiedBy>
  <cp:revision>3</cp:revision>
  <dcterms:modified xsi:type="dcterms:W3CDTF">2024-04-19T03:13:26Z</dcterms:modified>
</cp:coreProperties>
</file>